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0.xml" ContentType="application/inkml+xml"/>
  <Override PartName="/ppt/ink/ink11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ink/ink12.xml" ContentType="application/inkml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51"/>
  </p:notesMasterIdLst>
  <p:sldIdLst>
    <p:sldId id="302" r:id="rId5"/>
    <p:sldId id="276" r:id="rId6"/>
    <p:sldId id="263" r:id="rId7"/>
    <p:sldId id="257" r:id="rId8"/>
    <p:sldId id="264" r:id="rId9"/>
    <p:sldId id="277" r:id="rId10"/>
    <p:sldId id="265" r:id="rId11"/>
    <p:sldId id="266" r:id="rId12"/>
    <p:sldId id="267" r:id="rId13"/>
    <p:sldId id="278" r:id="rId14"/>
    <p:sldId id="268" r:id="rId15"/>
    <p:sldId id="260" r:id="rId16"/>
    <p:sldId id="270" r:id="rId17"/>
    <p:sldId id="279" r:id="rId18"/>
    <p:sldId id="269" r:id="rId19"/>
    <p:sldId id="259" r:id="rId20"/>
    <p:sldId id="271" r:id="rId21"/>
    <p:sldId id="280" r:id="rId22"/>
    <p:sldId id="272" r:id="rId23"/>
    <p:sldId id="261" r:id="rId24"/>
    <p:sldId id="273" r:id="rId25"/>
    <p:sldId id="281" r:id="rId26"/>
    <p:sldId id="275" r:id="rId27"/>
    <p:sldId id="274" r:id="rId28"/>
    <p:sldId id="258" r:id="rId29"/>
    <p:sldId id="282" r:id="rId30"/>
    <p:sldId id="262" r:id="rId31"/>
    <p:sldId id="284" r:id="rId32"/>
    <p:sldId id="283" r:id="rId33"/>
    <p:sldId id="290" r:id="rId34"/>
    <p:sldId id="285" r:id="rId35"/>
    <p:sldId id="286" r:id="rId36"/>
    <p:sldId id="287" r:id="rId37"/>
    <p:sldId id="291" r:id="rId38"/>
    <p:sldId id="288" r:id="rId39"/>
    <p:sldId id="289" r:id="rId40"/>
    <p:sldId id="294" r:id="rId41"/>
    <p:sldId id="292" r:id="rId42"/>
    <p:sldId id="295" r:id="rId43"/>
    <p:sldId id="296" r:id="rId44"/>
    <p:sldId id="297" r:id="rId45"/>
    <p:sldId id="298" r:id="rId46"/>
    <p:sldId id="299" r:id="rId47"/>
    <p:sldId id="300" r:id="rId48"/>
    <p:sldId id="293" r:id="rId49"/>
    <p:sldId id="301" r:id="rId50"/>
  </p:sldIdLst>
  <p:sldSz cx="9144000" cy="6858000" type="screen4x3"/>
  <p:notesSz cx="7034213" cy="101647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DF0B83-859C-47A0-B77D-86C49DAC1835}" v="46" dt="2024-11-11T15:39:28.9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56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17.06667" units="1/cm"/>
          <inkml:channelProperty channel="Y" name="resolution" value="22.58824" units="1/cm"/>
          <inkml:channelProperty channel="T" name="resolution" value="1" units="1/dev"/>
        </inkml:channelProperties>
      </inkml:inkSource>
      <inkml:timestamp xml:id="ts0" timeString="2024-10-09T07:57:30.801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8880 14163 0</inkml:trace>
  <inkml:trace contextRef="#ctx0" brushRef="#br0" timeOffset="1063.32">8731 13742 0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2T08:14:44.364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7 1 24575,'-6'0'0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2T08:15:17.493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0 0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2T08:15:27.474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0 0 24575,'6'6'0,"2"2"0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2T08:15:48.964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6 0 24575,'-6'0'0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2T08:15:49.316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7 0 24575,'-6'0'0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2T08:15:49.789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6 1 24575,'-6'0'0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2T08:16:05.488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 0 24575,'0'18'0,"0"6"-8191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2T08:16:34.593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6 1 24575,'-6'0'0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17.06667" units="1/cm"/>
          <inkml:channelProperty channel="Y" name="resolution" value="22.58824" units="1/cm"/>
          <inkml:channelProperty channel="T" name="resolution" value="1" units="1/dev"/>
        </inkml:channelProperties>
      </inkml:inkSource>
      <inkml:timestamp xml:id="ts0" timeString="2024-10-09T07:58:59.442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2381 15429 0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4T10:37:50.876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0 137 24575,'0'-8'0,"36"-49"0,12-15-8191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7T11:09:10.55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1 250 16400,'42'-83'0,"-42"42"0,41-1 0,-41 0 0,42 42 0,-42-41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8159" cy="508238"/>
          </a:xfrm>
          <a:prstGeom prst="rect">
            <a:avLst/>
          </a:prstGeom>
        </p:spPr>
        <p:txBody>
          <a:bodyPr vert="horz" lIns="98280" tIns="49140" rIns="98280" bIns="49140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84426" y="0"/>
            <a:ext cx="3048159" cy="508238"/>
          </a:xfrm>
          <a:prstGeom prst="rect">
            <a:avLst/>
          </a:prstGeom>
        </p:spPr>
        <p:txBody>
          <a:bodyPr vert="horz" lIns="98280" tIns="49140" rIns="98280" bIns="49140" rtlCol="0"/>
          <a:lstStyle>
            <a:lvl1pPr algn="r">
              <a:defRPr sz="1300"/>
            </a:lvl1pPr>
          </a:lstStyle>
          <a:p>
            <a:fld id="{E279A3B9-DC92-45DD-A0A0-F770F2E3FC8B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77900" y="762000"/>
            <a:ext cx="5080000" cy="38115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280" tIns="49140" rIns="98280" bIns="4914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3422" y="4828263"/>
            <a:ext cx="5627370" cy="4574143"/>
          </a:xfrm>
          <a:prstGeom prst="rect">
            <a:avLst/>
          </a:prstGeom>
        </p:spPr>
        <p:txBody>
          <a:bodyPr vert="horz" lIns="98280" tIns="49140" rIns="98280" bIns="4914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654761"/>
            <a:ext cx="3048159" cy="508238"/>
          </a:xfrm>
          <a:prstGeom prst="rect">
            <a:avLst/>
          </a:prstGeom>
        </p:spPr>
        <p:txBody>
          <a:bodyPr vert="horz" lIns="98280" tIns="49140" rIns="98280" bIns="49140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84426" y="9654761"/>
            <a:ext cx="3048159" cy="508238"/>
          </a:xfrm>
          <a:prstGeom prst="rect">
            <a:avLst/>
          </a:prstGeom>
        </p:spPr>
        <p:txBody>
          <a:bodyPr vert="horz" lIns="98280" tIns="49140" rIns="98280" bIns="49140" rtlCol="0" anchor="b"/>
          <a:lstStyle>
            <a:lvl1pPr algn="r">
              <a:defRPr sz="1300"/>
            </a:lvl1pPr>
          </a:lstStyle>
          <a:p>
            <a:fld id="{7CEA9B45-D99F-4BEB-849F-603AD17C9B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9619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985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985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9858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985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9858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9858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9858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9858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9858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9858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79550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9858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253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68866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63752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9079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65638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8175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A9B45-D99F-4BEB-849F-603AD17C9B62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830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2C35-F029-4351-81EC-2034DF45317A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B6A43-9748-4AFD-AE0E-A56050783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275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2C35-F029-4351-81EC-2034DF45317A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B6A43-9748-4AFD-AE0E-A56050783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10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2C35-F029-4351-81EC-2034DF45317A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B6A43-9748-4AFD-AE0E-A56050783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824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2C35-F029-4351-81EC-2034DF45317A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B6A43-9748-4AFD-AE0E-A56050783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884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2C35-F029-4351-81EC-2034DF45317A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B6A43-9748-4AFD-AE0E-A56050783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760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2C35-F029-4351-81EC-2034DF45317A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B6A43-9748-4AFD-AE0E-A56050783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2327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2C35-F029-4351-81EC-2034DF45317A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B6A43-9748-4AFD-AE0E-A56050783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99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2C35-F029-4351-81EC-2034DF45317A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B6A43-9748-4AFD-AE0E-A56050783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7957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2C35-F029-4351-81EC-2034DF45317A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B6A43-9748-4AFD-AE0E-A56050783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815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2C35-F029-4351-81EC-2034DF45317A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B6A43-9748-4AFD-AE0E-A56050783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752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2C35-F029-4351-81EC-2034DF45317A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B6A43-9748-4AFD-AE0E-A56050783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119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02C35-F029-4351-81EC-2034DF45317A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6B6A43-9748-4AFD-AE0E-A560507837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2781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000" advClick="0" advTm="4000"/>
    </mc:Choice>
    <mc:Fallback xmlns="">
      <p:transition spd="slow" advClick="0" advTm="4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13" Type="http://schemas.openxmlformats.org/officeDocument/2006/relationships/customXml" Target="../ink/ink7.xml"/><Relationship Id="rId3" Type="http://schemas.openxmlformats.org/officeDocument/2006/relationships/slideLayout" Target="../slideLayouts/slideLayout1.xml"/><Relationship Id="rId7" Type="http://schemas.openxmlformats.org/officeDocument/2006/relationships/customXml" Target="../ink/ink3.xml"/><Relationship Id="rId12" Type="http://schemas.openxmlformats.org/officeDocument/2006/relationships/customXml" Target="../ink/ink6.xml"/><Relationship Id="rId17" Type="http://schemas.openxmlformats.org/officeDocument/2006/relationships/image" Target="../media/image31.png"/><Relationship Id="rId2" Type="http://schemas.openxmlformats.org/officeDocument/2006/relationships/video" Target="../media/media16.mp4"/><Relationship Id="rId16" Type="http://schemas.openxmlformats.org/officeDocument/2006/relationships/customXml" Target="../ink/ink9.xml"/><Relationship Id="rId1" Type="http://schemas.microsoft.com/office/2007/relationships/media" Target="../media/media16.mp4"/><Relationship Id="rId6" Type="http://schemas.openxmlformats.org/officeDocument/2006/relationships/image" Target="../media/image180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image" Target="../media/image21.png"/><Relationship Id="rId10" Type="http://schemas.openxmlformats.org/officeDocument/2006/relationships/image" Target="../media/image200.png"/><Relationship Id="rId4" Type="http://schemas.openxmlformats.org/officeDocument/2006/relationships/image" Target="../media/image30.png"/><Relationship Id="rId9" Type="http://schemas.openxmlformats.org/officeDocument/2006/relationships/customXml" Target="../ink/ink4.xml"/><Relationship Id="rId14" Type="http://schemas.openxmlformats.org/officeDocument/2006/relationships/customXml" Target="../ink/ink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7.mp4"/><Relationship Id="rId1" Type="http://schemas.microsoft.com/office/2007/relationships/media" Target="../media/media17.mp4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video" Target="../media/media18.mp4"/><Relationship Id="rId1" Type="http://schemas.microsoft.com/office/2007/relationships/media" Target="../media/media18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9.mp4"/><Relationship Id="rId1" Type="http://schemas.microsoft.com/office/2007/relationships/media" Target="../media/media19.mp4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0.mp4"/><Relationship Id="rId1" Type="http://schemas.microsoft.com/office/2007/relationships/media" Target="../media/media20.mp4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1.mp4"/><Relationship Id="rId1" Type="http://schemas.microsoft.com/office/2007/relationships/media" Target="../media/media21.mp4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video" Target="../media/media22.mp4"/><Relationship Id="rId1" Type="http://schemas.microsoft.com/office/2007/relationships/media" Target="../media/media22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4.png"/><Relationship Id="rId2" Type="http://schemas.openxmlformats.org/officeDocument/2006/relationships/video" Target="../media/media23.mp4"/><Relationship Id="rId1" Type="http://schemas.microsoft.com/office/2007/relationships/media" Target="../media/media23.mp4"/><Relationship Id="rId6" Type="http://schemas.openxmlformats.org/officeDocument/2006/relationships/image" Target="../media/image28.png"/><Relationship Id="rId5" Type="http://schemas.openxmlformats.org/officeDocument/2006/relationships/customXml" Target="../ink/ink10.xml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4.mp4"/><Relationship Id="rId1" Type="http://schemas.microsoft.com/office/2007/relationships/media" Target="../media/media24.mp4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8.png"/><Relationship Id="rId2" Type="http://schemas.openxmlformats.org/officeDocument/2006/relationships/video" Target="../media/media25.mp4"/><Relationship Id="rId1" Type="http://schemas.microsoft.com/office/2007/relationships/media" Target="../media/media25.mp4"/><Relationship Id="rId6" Type="http://schemas.openxmlformats.org/officeDocument/2006/relationships/image" Target="../media/image310.png"/><Relationship Id="rId5" Type="http://schemas.openxmlformats.org/officeDocument/2006/relationships/customXml" Target="../ink/ink11.xml"/><Relationship Id="rId4" Type="http://schemas.openxmlformats.org/officeDocument/2006/relationships/image" Target="../media/image47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video" Target="../media/media26.mp4"/><Relationship Id="rId1" Type="http://schemas.microsoft.com/office/2007/relationships/media" Target="../media/media26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7.mp4"/><Relationship Id="rId1" Type="http://schemas.microsoft.com/office/2007/relationships/media" Target="../media/media27.mp4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8.mp4"/><Relationship Id="rId1" Type="http://schemas.microsoft.com/office/2007/relationships/media" Target="../media/media28.mp4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9.mp4"/><Relationship Id="rId1" Type="http://schemas.microsoft.com/office/2007/relationships/media" Target="../media/media29.mp4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video" Target="../media/media30.mp4"/><Relationship Id="rId1" Type="http://schemas.microsoft.com/office/2007/relationships/media" Target="../media/media30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1.mp4"/><Relationship Id="rId1" Type="http://schemas.microsoft.com/office/2007/relationships/media" Target="../media/media31.mp4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2.mp4"/><Relationship Id="rId1" Type="http://schemas.microsoft.com/office/2007/relationships/media" Target="../media/media32.mp4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3.mp4"/><Relationship Id="rId1" Type="http://schemas.microsoft.com/office/2007/relationships/media" Target="../media/media33.mp4"/><Relationship Id="rId5" Type="http://schemas.openxmlformats.org/officeDocument/2006/relationships/image" Target="../media/image62.png"/><Relationship Id="rId4" Type="http://schemas.openxmlformats.org/officeDocument/2006/relationships/image" Target="../media/image61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video" Target="../media/media34.mp4"/><Relationship Id="rId1" Type="http://schemas.microsoft.com/office/2007/relationships/media" Target="../media/media34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5.mp4"/><Relationship Id="rId1" Type="http://schemas.microsoft.com/office/2007/relationships/media" Target="../media/media35.mp4"/><Relationship Id="rId5" Type="http://schemas.openxmlformats.org/officeDocument/2006/relationships/image" Target="../media/image65.png"/><Relationship Id="rId4" Type="http://schemas.openxmlformats.org/officeDocument/2006/relationships/image" Target="../media/image6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6.mp4"/><Relationship Id="rId1" Type="http://schemas.microsoft.com/office/2007/relationships/media" Target="../media/media36.mp4"/><Relationship Id="rId5" Type="http://schemas.openxmlformats.org/officeDocument/2006/relationships/image" Target="../media/image67.png"/><Relationship Id="rId4" Type="http://schemas.openxmlformats.org/officeDocument/2006/relationships/image" Target="../media/image6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7.mp4"/><Relationship Id="rId1" Type="http://schemas.microsoft.com/office/2007/relationships/media" Target="../media/media37.mp4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notesSlide" Target="../notesSlides/notesSlide1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video" Target="../media/media38.mp4"/><Relationship Id="rId1" Type="http://schemas.microsoft.com/office/2007/relationships/media" Target="../media/media38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3.png"/><Relationship Id="rId2" Type="http://schemas.openxmlformats.org/officeDocument/2006/relationships/video" Target="../media/media39.mp4"/><Relationship Id="rId1" Type="http://schemas.microsoft.com/office/2007/relationships/media" Target="../media/media39.mp4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notesSlide" Target="../notesSlides/notesSlide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0.mp4"/><Relationship Id="rId1" Type="http://schemas.microsoft.com/office/2007/relationships/media" Target="../media/media40.mp4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notesSlide" Target="../notesSlides/notesSlide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1.mp4"/><Relationship Id="rId1" Type="http://schemas.microsoft.com/office/2007/relationships/media" Target="../media/media41.mp4"/><Relationship Id="rId6" Type="http://schemas.openxmlformats.org/officeDocument/2006/relationships/image" Target="../media/image77.png"/><Relationship Id="rId5" Type="http://schemas.openxmlformats.org/officeDocument/2006/relationships/image" Target="../media/image76.jpeg"/><Relationship Id="rId4" Type="http://schemas.openxmlformats.org/officeDocument/2006/relationships/notesSlide" Target="../notesSlides/notesSlide15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video" Target="../media/media42.mp4"/><Relationship Id="rId1" Type="http://schemas.microsoft.com/office/2007/relationships/media" Target="../media/media42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3.mp4"/><Relationship Id="rId1" Type="http://schemas.microsoft.com/office/2007/relationships/media" Target="../media/media43.mp4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notesSlide" Target="../notesSlides/notesSlide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4.mp4"/><Relationship Id="rId1" Type="http://schemas.microsoft.com/office/2007/relationships/media" Target="../media/media44.mp4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notesSlide" Target="../notesSlides/notesSlide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4.png"/><Relationship Id="rId2" Type="http://schemas.openxmlformats.org/officeDocument/2006/relationships/video" Target="../media/media45.mp4"/><Relationship Id="rId1" Type="http://schemas.microsoft.com/office/2007/relationships/media" Target="../media/media45.mp4"/><Relationship Id="rId6" Type="http://schemas.openxmlformats.org/officeDocument/2006/relationships/image" Target="../media/image480.png"/><Relationship Id="rId5" Type="http://schemas.openxmlformats.org/officeDocument/2006/relationships/customXml" Target="../ink/ink12.xml"/><Relationship Id="rId4" Type="http://schemas.openxmlformats.org/officeDocument/2006/relationships/image" Target="../media/image8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6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E949F69-5A9C-445E-AA4F-0AB768C2E783}"/>
              </a:ext>
            </a:extLst>
          </p:cNvPr>
          <p:cNvSpPr txBox="1"/>
          <p:nvPr/>
        </p:nvSpPr>
        <p:spPr>
          <a:xfrm>
            <a:off x="1251770" y="2924944"/>
            <a:ext cx="69305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u="sng">
                <a:latin typeface="SassoonCRInfantMedium" panose="02000603020000020003" pitchFamily="2" charset="0"/>
              </a:rPr>
              <a:t>Phase 2 Song</a:t>
            </a:r>
          </a:p>
          <a:p>
            <a:pPr algn="ctr"/>
            <a:endParaRPr lang="en-GB" sz="5400" u="sng" baseline="30000">
              <a:latin typeface="SassoonCRInfantMedium" panose="02000603020000020003" pitchFamily="2" charset="0"/>
            </a:endParaRPr>
          </a:p>
          <a:p>
            <a:pPr algn="ctr"/>
            <a:endParaRPr lang="en-GB" sz="5400" u="sng" baseline="30000">
              <a:latin typeface="SassoonCRInfantMedium" panose="02000603020000020003" pitchFamily="2" charset="0"/>
            </a:endParaRPr>
          </a:p>
          <a:p>
            <a:pPr algn="ctr"/>
            <a:endParaRPr lang="en-GB" sz="5400" u="sng" baseline="30000">
              <a:latin typeface="SassoonCRInfantMedium" panose="02000603020000020003" pitchFamily="2" charset="0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79551398-1664-49AB-A1DB-3013FC31CD93}"/>
              </a:ext>
            </a:extLst>
          </p:cNvPr>
          <p:cNvSpPr/>
          <p:nvPr/>
        </p:nvSpPr>
        <p:spPr>
          <a:xfrm rot="20701965">
            <a:off x="563555" y="980726"/>
            <a:ext cx="2160240" cy="2160240"/>
          </a:xfrm>
          <a:prstGeom prst="star5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06EFB837-71BC-4A76-BEB4-987BEB91984D}"/>
              </a:ext>
            </a:extLst>
          </p:cNvPr>
          <p:cNvSpPr/>
          <p:nvPr/>
        </p:nvSpPr>
        <p:spPr>
          <a:xfrm rot="20701965">
            <a:off x="536583" y="4017535"/>
            <a:ext cx="2160240" cy="2160240"/>
          </a:xfrm>
          <a:prstGeom prst="star5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13E75E82-48E3-4238-93C9-1CDF04EDBF44}"/>
              </a:ext>
            </a:extLst>
          </p:cNvPr>
          <p:cNvSpPr/>
          <p:nvPr/>
        </p:nvSpPr>
        <p:spPr>
          <a:xfrm rot="1462359">
            <a:off x="6871364" y="980724"/>
            <a:ext cx="2160240" cy="2160240"/>
          </a:xfrm>
          <a:prstGeom prst="star5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B94760E1-DB4E-40EF-B682-E28639CD1BC4}"/>
              </a:ext>
            </a:extLst>
          </p:cNvPr>
          <p:cNvSpPr/>
          <p:nvPr/>
        </p:nvSpPr>
        <p:spPr>
          <a:xfrm rot="2114262">
            <a:off x="6558479" y="3926008"/>
            <a:ext cx="2160240" cy="2160240"/>
          </a:xfrm>
          <a:prstGeom prst="star5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E2C39C8-9A24-06A8-DF6F-4A3270D8C47B}"/>
                  </a:ext>
                </a:extLst>
              </p14:cNvPr>
              <p14:cNvContentPartPr/>
              <p14:nvPr/>
            </p14:nvContentPartPr>
            <p14:xfrm>
              <a:off x="3143160" y="4947120"/>
              <a:ext cx="54000" cy="151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E2C39C8-9A24-06A8-DF6F-4A3270D8C47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33800" y="4937760"/>
                <a:ext cx="72720" cy="170640"/>
              </a:xfrm>
              <a:prstGeom prst="rect">
                <a:avLst/>
              </a:prstGeom>
            </p:spPr>
          </p:pic>
        </mc:Fallback>
      </mc:AlternateContent>
      <p:pic>
        <p:nvPicPr>
          <p:cNvPr id="41" name="Video 40">
            <a:hlinkClick r:id="" action="ppaction://media"/>
            <a:extLst>
              <a:ext uri="{FF2B5EF4-FFF2-40B4-BE49-F238E27FC236}">
                <a16:creationId xmlns:a16="http://schemas.microsoft.com/office/drawing/2014/main" id="{DAD75596-066A-1108-E167-9542940199D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8116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313"/>
    </mc:Choice>
    <mc:Fallback xmlns="">
      <p:transition spd="slow" advTm="303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124744"/>
            <a:ext cx="8352928" cy="5184576"/>
          </a:xfrm>
        </p:spPr>
        <p:txBody>
          <a:bodyPr>
            <a:noAutofit/>
          </a:bodyPr>
          <a:lstStyle/>
          <a:p>
            <a:r>
              <a:rPr lang="en-GB" sz="3600" b="1">
                <a:latin typeface="SassoonCRInfantMedium" panose="02000603020000020003" pitchFamily="2" charset="0"/>
              </a:rPr>
              <a:t>We can sing all our sounds. </a:t>
            </a:r>
            <a:br>
              <a:rPr lang="en-GB" sz="3600" b="1">
                <a:latin typeface="SassoonCRInfantMedium" panose="02000603020000020003" pitchFamily="2" charset="0"/>
              </a:rPr>
            </a:br>
            <a:r>
              <a:rPr lang="en-GB" sz="3600" b="1">
                <a:latin typeface="SassoonCRInfantMedium" panose="02000603020000020003" pitchFamily="2" charset="0"/>
              </a:rPr>
              <a:t>Join in with our sound song.</a:t>
            </a:r>
          </a:p>
        </p:txBody>
      </p:sp>
      <p:pic>
        <p:nvPicPr>
          <p:cNvPr id="15362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243098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49465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014" y="123794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77798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456" y="2101445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xwrigley\AppData\Local\Microsoft\Windows\Temporary Internet Files\Content.IE5\QN37BQTI\sing_out_loud_logo_1322831538624[1]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872037"/>
            <a:ext cx="1989386" cy="18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id="{2252702C-0C34-2D28-8A9A-C037548483D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5081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6642"/>
    </mc:Choice>
    <mc:Fallback xmlns="">
      <p:transition spd="slow" advTm="66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9752" y="44624"/>
            <a:ext cx="4104456" cy="5184576"/>
          </a:xfrm>
        </p:spPr>
        <p:txBody>
          <a:bodyPr>
            <a:noAutofit/>
          </a:bodyPr>
          <a:lstStyle/>
          <a:p>
            <a:r>
              <a:rPr lang="en-GB" sz="40000">
                <a:latin typeface="Sassoon Primary" pitchFamily="50" charset="0"/>
              </a:rPr>
              <a:t>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8B218-4DD7-4C50-BD7E-C1B4A19B8B6F}"/>
              </a:ext>
            </a:extLst>
          </p:cNvPr>
          <p:cNvSpPr txBox="1"/>
          <p:nvPr/>
        </p:nvSpPr>
        <p:spPr>
          <a:xfrm>
            <a:off x="7542013" y="4941168"/>
            <a:ext cx="15841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800">
                <a:latin typeface="Sassoon Primary" pitchFamily="50" charset="0"/>
              </a:rPr>
              <a:t>ss</a:t>
            </a:r>
          </a:p>
        </p:txBody>
      </p:sp>
      <p:pic>
        <p:nvPicPr>
          <p:cNvPr id="6" name="Picture 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47082"/>
            <a:ext cx="1440160" cy="199288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39552" y="476672"/>
            <a:ext cx="144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>
                <a:latin typeface="Sassoon Primary" pitchFamily="50" charset="0"/>
              </a:rPr>
              <a:t>S</a:t>
            </a:r>
            <a:endParaRPr lang="en-GB" sz="10000">
              <a:latin typeface="Sassoon Primary" pitchFamily="50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29017B0-BF1D-4771-AD88-BDBB00174917}"/>
              </a:ext>
            </a:extLst>
          </p:cNvPr>
          <p:cNvSpPr txBox="1">
            <a:spLocks/>
          </p:cNvSpPr>
          <p:nvPr/>
        </p:nvSpPr>
        <p:spPr>
          <a:xfrm>
            <a:off x="179512" y="5243799"/>
            <a:ext cx="5829300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Sassoon Primary" pitchFamily="50" charset="0"/>
              </a:rPr>
              <a:t>Snakes are slithering</a:t>
            </a:r>
            <a:endParaRPr lang="en-GB">
              <a:latin typeface="Sassoon Primary" pitchFamily="50" charset="0"/>
            </a:endParaRP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>
                <a:latin typeface="Sassoon Primary" pitchFamily="50" charset="0"/>
              </a:rPr>
              <a:t>Action: Wave hand top to bottom like a snake.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9" name="Video 8">
            <a:hlinkClick r:id="" action="ppaction://media"/>
            <a:extLst>
              <a:ext uri="{FF2B5EF4-FFF2-40B4-BE49-F238E27FC236}">
                <a16:creationId xmlns:a16="http://schemas.microsoft.com/office/drawing/2014/main" id="{A5FBA261-9459-D2DF-F146-C651172C32F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8425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242"/>
    </mc:Choice>
    <mc:Fallback xmlns="">
      <p:transition spd="slow" advTm="42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55776" y="1196752"/>
            <a:ext cx="3168352" cy="2594719"/>
          </a:xfrm>
        </p:spPr>
        <p:txBody>
          <a:bodyPr>
            <a:noAutofit/>
          </a:bodyPr>
          <a:lstStyle/>
          <a:p>
            <a:r>
              <a:rPr lang="en-GB" sz="40000">
                <a:latin typeface="Sassoon Primary" pitchFamily="50" charset="0"/>
              </a:rPr>
              <a:t>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552" y="476672"/>
            <a:ext cx="144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>
                <a:latin typeface="Sassoon Primary" pitchFamily="50" charset="0"/>
              </a:rPr>
              <a:t>A</a:t>
            </a:r>
            <a:endParaRPr lang="en-GB" sz="10000">
              <a:latin typeface="Sassoon Primary" pitchFamily="50" charset="0"/>
            </a:endParaRPr>
          </a:p>
        </p:txBody>
      </p:sp>
      <p:pic>
        <p:nvPicPr>
          <p:cNvPr id="6" name="Picture 5" descr="A picture containing text, clipart&#10;&#10;Description automatically generated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92180"/>
            <a:ext cx="1800200" cy="18002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29017B0-BF1D-4771-AD88-BDBB00174917}"/>
              </a:ext>
            </a:extLst>
          </p:cNvPr>
          <p:cNvSpPr txBox="1">
            <a:spLocks/>
          </p:cNvSpPr>
          <p:nvPr/>
        </p:nvSpPr>
        <p:spPr>
          <a:xfrm>
            <a:off x="-70567" y="5301208"/>
            <a:ext cx="5829300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>
                <a:latin typeface="Sassoon Primary" pitchFamily="50" charset="0"/>
              </a:rPr>
              <a:t>Ants on an apple.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>
                <a:latin typeface="Sassoon Primary" pitchFamily="50" charset="0"/>
              </a:rPr>
              <a:t>Action: Pretend to bite an apple.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8" name="Video 7">
            <a:hlinkClick r:id="" action="ppaction://media"/>
            <a:extLst>
              <a:ext uri="{FF2B5EF4-FFF2-40B4-BE49-F238E27FC236}">
                <a16:creationId xmlns:a16="http://schemas.microsoft.com/office/drawing/2014/main" id="{FAD9B956-42F3-442E-B147-F62E5DBBA58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13576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64"/>
    </mc:Choice>
    <mc:Fallback xmlns="">
      <p:transition spd="slow" advTm="40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27784" y="1327807"/>
            <a:ext cx="3384376" cy="3242791"/>
          </a:xfrm>
        </p:spPr>
        <p:txBody>
          <a:bodyPr>
            <a:noAutofit/>
          </a:bodyPr>
          <a:lstStyle/>
          <a:p>
            <a:r>
              <a:rPr lang="en-GB" sz="40000">
                <a:latin typeface="Sassoon Primary" pitchFamily="50" charset="0"/>
                <a:cs typeface="Sakkal Majalla" panose="02000000000000000000" pitchFamily="2" charset="-78"/>
              </a:rPr>
              <a:t>t</a:t>
            </a:r>
          </a:p>
        </p:txBody>
      </p:sp>
      <p:pic>
        <p:nvPicPr>
          <p:cNvPr id="4" name="Picture 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3" y="369875"/>
            <a:ext cx="1574855" cy="255506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39552" y="476672"/>
            <a:ext cx="144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>
                <a:latin typeface="Sassoon Primary" pitchFamily="50" charset="0"/>
              </a:rPr>
              <a:t>T</a:t>
            </a:r>
            <a:endParaRPr lang="en-GB" sz="10000">
              <a:latin typeface="Sassoon Primary" pitchFamily="50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29017B0-BF1D-4771-AD88-BDBB00174917}"/>
              </a:ext>
            </a:extLst>
          </p:cNvPr>
          <p:cNvSpPr txBox="1">
            <a:spLocks/>
          </p:cNvSpPr>
          <p:nvPr/>
        </p:nvSpPr>
        <p:spPr>
          <a:xfrm>
            <a:off x="-540568" y="5301208"/>
            <a:ext cx="5829300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Sassoon Primary" pitchFamily="50" charset="0"/>
              </a:rPr>
              <a:t>Towers are tall.</a:t>
            </a:r>
            <a:endParaRPr lang="en-GB">
              <a:latin typeface="Sassoon Primary" pitchFamily="50" charset="0"/>
            </a:endParaRP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>
                <a:latin typeface="Sassoon Primary" pitchFamily="50" charset="0"/>
              </a:rPr>
              <a:t>Action: Hold hand high.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8" name="Video 7">
            <a:hlinkClick r:id="" action="ppaction://media"/>
            <a:extLst>
              <a:ext uri="{FF2B5EF4-FFF2-40B4-BE49-F238E27FC236}">
                <a16:creationId xmlns:a16="http://schemas.microsoft.com/office/drawing/2014/main" id="{8547B314-D3AC-18F6-901D-5A3E2F011D2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6865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509"/>
    </mc:Choice>
    <mc:Fallback xmlns="">
      <p:transition spd="slow" advTm="45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124744"/>
            <a:ext cx="8352928" cy="5184576"/>
          </a:xfrm>
        </p:spPr>
        <p:txBody>
          <a:bodyPr>
            <a:noAutofit/>
          </a:bodyPr>
          <a:lstStyle/>
          <a:p>
            <a:r>
              <a:rPr lang="en-GB" sz="3600" b="1">
                <a:latin typeface="SassoonCRInfantMedium" panose="02000603020000020003" pitchFamily="2" charset="0"/>
              </a:rPr>
              <a:t>Join in with our sound song.</a:t>
            </a:r>
          </a:p>
        </p:txBody>
      </p:sp>
      <p:pic>
        <p:nvPicPr>
          <p:cNvPr id="15362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243098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49465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014" y="123794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77798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456" y="2101445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xwrigley\AppData\Local\Microsoft\Windows\Temporary Internet Files\Content.IE5\QN37BQTI\sing_out_loud_logo_1322831538624[1]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872037"/>
            <a:ext cx="1989386" cy="18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id="{3C177EBE-7009-BC98-BD0F-9A97469B611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2517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707"/>
    </mc:Choice>
    <mc:Fallback xmlns="">
      <p:transition spd="slow" advTm="37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7704856" cy="3242791"/>
          </a:xfrm>
        </p:spPr>
        <p:txBody>
          <a:bodyPr>
            <a:noAutofit/>
          </a:bodyPr>
          <a:lstStyle/>
          <a:p>
            <a:r>
              <a:rPr lang="en-GB" sz="40000">
                <a:latin typeface="Sassoon Primary" pitchFamily="50" charset="0"/>
              </a:rPr>
              <a:t>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552" y="476672"/>
            <a:ext cx="144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>
                <a:latin typeface="Sassoon Primary" pitchFamily="50" charset="0"/>
              </a:rPr>
              <a:t>P</a:t>
            </a:r>
            <a:endParaRPr lang="en-GB" sz="10000">
              <a:latin typeface="Sassoon Primary" pitchFamily="50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387" y="692696"/>
            <a:ext cx="1584176" cy="201622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29017B0-BF1D-4771-AD88-BDBB00174917}"/>
              </a:ext>
            </a:extLst>
          </p:cNvPr>
          <p:cNvSpPr txBox="1">
            <a:spLocks/>
          </p:cNvSpPr>
          <p:nvPr/>
        </p:nvSpPr>
        <p:spPr>
          <a:xfrm>
            <a:off x="-180528" y="5373216"/>
            <a:ext cx="5829300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Sassoon Primary" pitchFamily="50" charset="0"/>
              </a:rPr>
              <a:t>Pirates are plucky.</a:t>
            </a:r>
            <a:endParaRPr lang="en-GB">
              <a:latin typeface="Sassoon Primary" pitchFamily="50" charset="0"/>
            </a:endParaRP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>
                <a:latin typeface="Sassoon Primary" pitchFamily="50" charset="0"/>
              </a:rPr>
              <a:t>Action: Pump fist and say ooh </a:t>
            </a:r>
            <a:r>
              <a:rPr lang="en-GB" sz="1800" err="1">
                <a:latin typeface="Sassoon Primary" pitchFamily="50" charset="0"/>
              </a:rPr>
              <a:t>arrgh</a:t>
            </a:r>
            <a:r>
              <a:rPr lang="en-GB" sz="1800">
                <a:latin typeface="Sassoon Primary" pitchFamily="50" charset="0"/>
              </a:rPr>
              <a:t>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8" name="Video 7">
            <a:hlinkClick r:id="" action="ppaction://media"/>
            <a:extLst>
              <a:ext uri="{FF2B5EF4-FFF2-40B4-BE49-F238E27FC236}">
                <a16:creationId xmlns:a16="http://schemas.microsoft.com/office/drawing/2014/main" id="{9CB1465D-C8EE-8859-4BF8-575A0880CEF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09810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748"/>
    </mc:Choice>
    <mc:Fallback xmlns="">
      <p:transition spd="slow" advTm="47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73482" y="980728"/>
            <a:ext cx="3384376" cy="3242791"/>
          </a:xfrm>
        </p:spPr>
        <p:txBody>
          <a:bodyPr>
            <a:noAutofit/>
          </a:bodyPr>
          <a:lstStyle/>
          <a:p>
            <a:r>
              <a:rPr lang="en-GB" sz="40000">
                <a:latin typeface="Sassoon Primary" pitchFamily="50" charset="0"/>
              </a:rPr>
              <a:t>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552" y="476672"/>
            <a:ext cx="144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>
                <a:latin typeface="SassoonCRInfant" panose="02010503020300020003" pitchFamily="2" charset="0"/>
              </a:rPr>
              <a:t>I</a:t>
            </a:r>
            <a:endParaRPr lang="en-GB" sz="10000">
              <a:latin typeface="SassoonCRInfant" panose="02010503020300020003" pitchFamily="2" charset="0"/>
            </a:endParaRPr>
          </a:p>
        </p:txBody>
      </p:sp>
      <p:pic>
        <p:nvPicPr>
          <p:cNvPr id="7" name="Pictur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628" y="579066"/>
            <a:ext cx="1656184" cy="224348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29017B0-BF1D-4771-AD88-BDBB00174917}"/>
              </a:ext>
            </a:extLst>
          </p:cNvPr>
          <p:cNvSpPr txBox="1">
            <a:spLocks/>
          </p:cNvSpPr>
          <p:nvPr/>
        </p:nvSpPr>
        <p:spPr>
          <a:xfrm>
            <a:off x="40118" y="5229200"/>
            <a:ext cx="6311510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>
                <a:latin typeface="Sassoon Primary" pitchFamily="50" charset="0"/>
              </a:rPr>
              <a:t>Insects are interesting.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>
                <a:latin typeface="Sassoon Primary" pitchFamily="50" charset="0"/>
              </a:rPr>
              <a:t>Action: Crawly fingers.</a:t>
            </a: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id="{F77D94C3-A947-76BE-7EC6-EDBB485DF55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55188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5797"/>
    </mc:Choice>
    <mc:Fallback xmlns="">
      <p:transition spd="slow" advTm="57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55776" y="1196752"/>
            <a:ext cx="3384376" cy="3242791"/>
          </a:xfrm>
        </p:spPr>
        <p:txBody>
          <a:bodyPr>
            <a:noAutofit/>
          </a:bodyPr>
          <a:lstStyle/>
          <a:p>
            <a:r>
              <a:rPr lang="en-GB" sz="40000">
                <a:latin typeface="Sassoon Primary" pitchFamily="50" charset="0"/>
              </a:rPr>
              <a:t>n</a:t>
            </a:r>
          </a:p>
        </p:txBody>
      </p:sp>
      <p:sp>
        <p:nvSpPr>
          <p:cNvPr id="3" name="AutoShape 5" descr="Image result for read write inc 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7" descr="Image result for read write inc i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9" descr="Image result for read write inc i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" name="Pictur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76672"/>
            <a:ext cx="1800200" cy="1802631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39552" y="476672"/>
            <a:ext cx="144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>
                <a:latin typeface="SassoonCRInfant" panose="02010503020300020003" pitchFamily="2" charset="0"/>
              </a:rPr>
              <a:t>N</a:t>
            </a:r>
            <a:endParaRPr lang="en-GB" sz="10000">
              <a:latin typeface="SassoonCRInfant" panose="02010503020300020003" pitchFamily="2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29017B0-BF1D-4771-AD88-BDBB00174917}"/>
              </a:ext>
            </a:extLst>
          </p:cNvPr>
          <p:cNvSpPr txBox="1">
            <a:spLocks/>
          </p:cNvSpPr>
          <p:nvPr/>
        </p:nvSpPr>
        <p:spPr>
          <a:xfrm>
            <a:off x="0" y="5301208"/>
            <a:ext cx="6228184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>
                <a:latin typeface="Sassoon Primary" pitchFamily="50" charset="0"/>
              </a:rPr>
              <a:t>Nets never tangle.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>
                <a:latin typeface="Sassoon Primary" pitchFamily="50" charset="0"/>
              </a:rPr>
              <a:t>Action: Twist fingers together like they are in a tangle.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12" name="Video 11">
            <a:hlinkClick r:id="" action="ppaction://media"/>
            <a:extLst>
              <a:ext uri="{FF2B5EF4-FFF2-40B4-BE49-F238E27FC236}">
                <a16:creationId xmlns:a16="http://schemas.microsoft.com/office/drawing/2014/main" id="{A80894BD-2A65-77A6-EFD0-CE77CDA7AB5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0162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5087"/>
    </mc:Choice>
    <mc:Fallback xmlns="">
      <p:transition spd="slow" advTm="50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124744"/>
            <a:ext cx="8352928" cy="5184576"/>
          </a:xfrm>
        </p:spPr>
        <p:txBody>
          <a:bodyPr>
            <a:noAutofit/>
          </a:bodyPr>
          <a:lstStyle/>
          <a:p>
            <a:r>
              <a:rPr lang="en-GB" sz="3600" b="1">
                <a:latin typeface="SassoonCRInfantMedium" panose="02000603020000020003" pitchFamily="2" charset="0"/>
              </a:rPr>
              <a:t>Join in with our sound song.</a:t>
            </a:r>
          </a:p>
        </p:txBody>
      </p:sp>
      <p:pic>
        <p:nvPicPr>
          <p:cNvPr id="15362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243098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49465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014" y="123794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77798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456" y="2101445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xwrigley\AppData\Local\Microsoft\Windows\Temporary Internet Files\Content.IE5\QN37BQTI\sing_out_loud_logo_1322831538624[1]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872037"/>
            <a:ext cx="1989386" cy="18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Video 5">
            <a:hlinkClick r:id="" action="ppaction://media"/>
            <a:extLst>
              <a:ext uri="{FF2B5EF4-FFF2-40B4-BE49-F238E27FC236}">
                <a16:creationId xmlns:a16="http://schemas.microsoft.com/office/drawing/2014/main" id="{614159AE-4BEA-DDBC-FFC9-49813086F2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0568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491"/>
    </mc:Choice>
    <mc:Fallback xmlns="">
      <p:transition spd="slow" advTm="34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27784" y="1556792"/>
            <a:ext cx="3384376" cy="3242791"/>
          </a:xfrm>
        </p:spPr>
        <p:txBody>
          <a:bodyPr>
            <a:noAutofit/>
          </a:bodyPr>
          <a:lstStyle/>
          <a:p>
            <a:r>
              <a:rPr lang="en-GB" sz="40000">
                <a:latin typeface="Sassoon Primary" pitchFamily="50" charset="0"/>
              </a:rPr>
              <a:t>m</a:t>
            </a:r>
          </a:p>
        </p:txBody>
      </p:sp>
      <p:sp>
        <p:nvSpPr>
          <p:cNvPr id="3" name="AutoShape 5" descr="Image result for read write inc 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7" descr="Image result for read write inc i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9" descr="Image result for read write inc i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4" descr="Image result for read write inc m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539552" y="476672"/>
            <a:ext cx="144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>
                <a:latin typeface="Sassoon Primary" pitchFamily="50" charset="0"/>
              </a:rPr>
              <a:t>M</a:t>
            </a:r>
            <a:endParaRPr lang="en-GB" sz="10000">
              <a:latin typeface="Sassoon Primary" pitchFamily="50" charset="0"/>
            </a:endParaRPr>
          </a:p>
        </p:txBody>
      </p:sp>
      <p:pic>
        <p:nvPicPr>
          <p:cNvPr id="9" name="Picture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617538"/>
            <a:ext cx="1711563" cy="1155278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29017B0-BF1D-4771-AD88-BDBB00174917}"/>
              </a:ext>
            </a:extLst>
          </p:cNvPr>
          <p:cNvSpPr txBox="1">
            <a:spLocks/>
          </p:cNvSpPr>
          <p:nvPr/>
        </p:nvSpPr>
        <p:spPr>
          <a:xfrm>
            <a:off x="0" y="5373216"/>
            <a:ext cx="6527534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>
                <a:latin typeface="Sassoon Primary" pitchFamily="50" charset="0"/>
              </a:rPr>
              <a:t>Mountains are </a:t>
            </a:r>
            <a:r>
              <a:rPr lang="en-US" sz="4000" err="1">
                <a:latin typeface="Sassoon Primary" pitchFamily="50" charset="0"/>
              </a:rPr>
              <a:t>marvellous</a:t>
            </a:r>
            <a:endParaRPr lang="en-GB" sz="4000">
              <a:latin typeface="Sassoon Primary" pitchFamily="50" charset="0"/>
            </a:endParaRP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>
                <a:latin typeface="Sassoon Primary" pitchFamily="50" charset="0"/>
              </a:rPr>
              <a:t>Action: Use both hands to make a mountain.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13" name="Video 12">
            <a:hlinkClick r:id="" action="ppaction://media"/>
            <a:extLst>
              <a:ext uri="{FF2B5EF4-FFF2-40B4-BE49-F238E27FC236}">
                <a16:creationId xmlns:a16="http://schemas.microsoft.com/office/drawing/2014/main" id="{099DAE30-EDA0-8C39-5D0E-1C4B9722992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85213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5017"/>
    </mc:Choice>
    <mc:Fallback xmlns="">
      <p:transition spd="slow" advTm="50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37729" y="1292280"/>
            <a:ext cx="3384376" cy="3242791"/>
          </a:xfrm>
        </p:spPr>
        <p:txBody>
          <a:bodyPr>
            <a:noAutofit/>
          </a:bodyPr>
          <a:lstStyle/>
          <a:p>
            <a:r>
              <a:rPr lang="en-GB" sz="40000">
                <a:latin typeface="Sassoon Primary" pitchFamily="50" charset="0"/>
              </a:rPr>
              <a:t>d</a:t>
            </a:r>
          </a:p>
        </p:txBody>
      </p:sp>
      <p:sp>
        <p:nvSpPr>
          <p:cNvPr id="3" name="AutoShape 5" descr="Image result for castane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7" descr="Image result for castanet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6" descr="Image result for read write inc 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8" descr="Related image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" name="Pictur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67665"/>
            <a:ext cx="1119748" cy="162117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39552" y="476672"/>
            <a:ext cx="144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>
                <a:latin typeface="Sassoon Primary" pitchFamily="50" charset="0"/>
              </a:rPr>
              <a:t>D</a:t>
            </a:r>
            <a:endParaRPr lang="en-GB" sz="10000">
              <a:latin typeface="Sassoon Primary" pitchFamily="50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29017B0-BF1D-4771-AD88-BDBB00174917}"/>
              </a:ext>
            </a:extLst>
          </p:cNvPr>
          <p:cNvSpPr txBox="1">
            <a:spLocks/>
          </p:cNvSpPr>
          <p:nvPr/>
        </p:nvSpPr>
        <p:spPr>
          <a:xfrm>
            <a:off x="0" y="5229200"/>
            <a:ext cx="6527534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>
                <a:latin typeface="Sassoon Primary" pitchFamily="50" charset="0"/>
              </a:rPr>
              <a:t>Dinosaurs are dancing.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>
                <a:latin typeface="Sassoon Primary" pitchFamily="50" charset="0"/>
              </a:rPr>
              <a:t>Action: Dance in your seat.</a:t>
            </a: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15" name="Video 14">
            <a:hlinkClick r:id="" action="ppaction://media"/>
            <a:extLst>
              <a:ext uri="{FF2B5EF4-FFF2-40B4-BE49-F238E27FC236}">
                <a16:creationId xmlns:a16="http://schemas.microsoft.com/office/drawing/2014/main" id="{46BE27D7-125E-D9F7-2E82-0D695320C2E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9345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591"/>
    </mc:Choice>
    <mc:Fallback xmlns="">
      <p:transition spd="slow" advTm="45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27784" y="465137"/>
            <a:ext cx="3384376" cy="3242791"/>
          </a:xfrm>
        </p:spPr>
        <p:txBody>
          <a:bodyPr>
            <a:noAutofit/>
          </a:bodyPr>
          <a:lstStyle/>
          <a:p>
            <a:r>
              <a:rPr lang="en-GB" sz="40000">
                <a:latin typeface="Sassoon Primary" pitchFamily="50" charset="0"/>
              </a:rPr>
              <a:t>g</a:t>
            </a:r>
          </a:p>
        </p:txBody>
      </p:sp>
      <p:sp>
        <p:nvSpPr>
          <p:cNvPr id="3" name="AutoShape 5" descr="Image result for read write inc 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7" descr="Image result for read write inc i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9" descr="Image result for read write inc i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4" descr="Image result for read write inc m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539552" y="476672"/>
            <a:ext cx="144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>
                <a:latin typeface="Sassoon Primary" pitchFamily="50" charset="0"/>
              </a:rPr>
              <a:t>G</a:t>
            </a:r>
            <a:endParaRPr lang="en-GB" sz="10000">
              <a:latin typeface="Sassoon Primary" pitchFamily="50" charset="0"/>
            </a:endParaRPr>
          </a:p>
        </p:txBody>
      </p:sp>
      <p:pic>
        <p:nvPicPr>
          <p:cNvPr id="10" name="Picture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05838"/>
            <a:ext cx="1150228" cy="16020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29017B0-BF1D-4771-AD88-BDBB00174917}"/>
              </a:ext>
            </a:extLst>
          </p:cNvPr>
          <p:cNvSpPr txBox="1">
            <a:spLocks/>
          </p:cNvSpPr>
          <p:nvPr/>
        </p:nvSpPr>
        <p:spPr>
          <a:xfrm>
            <a:off x="-252536" y="5301208"/>
            <a:ext cx="6527534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>
                <a:latin typeface="Sassoon Primary" pitchFamily="50" charset="0"/>
              </a:rPr>
              <a:t>Girls are gardening.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>
                <a:latin typeface="Sassoon Primary" pitchFamily="50" charset="0"/>
              </a:rPr>
              <a:t>Action: Pretend to dig.</a:t>
            </a: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8" name="Video 7">
            <a:hlinkClick r:id="" action="ppaction://media"/>
            <a:extLst>
              <a:ext uri="{FF2B5EF4-FFF2-40B4-BE49-F238E27FC236}">
                <a16:creationId xmlns:a16="http://schemas.microsoft.com/office/drawing/2014/main" id="{A8FE4EF7-A887-C971-B474-C7A00D9162D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2673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6622"/>
    </mc:Choice>
    <mc:Fallback xmlns="">
      <p:transition spd="slow" advTm="66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124744"/>
            <a:ext cx="8352928" cy="5184576"/>
          </a:xfrm>
        </p:spPr>
        <p:txBody>
          <a:bodyPr>
            <a:noAutofit/>
          </a:bodyPr>
          <a:lstStyle/>
          <a:p>
            <a:r>
              <a:rPr lang="en-GB" sz="3600">
                <a:latin typeface="SassoonCRInfantMedium" panose="02000603020000020003" pitchFamily="2" charset="0"/>
              </a:rPr>
              <a:t>Join in with our sound song.</a:t>
            </a:r>
          </a:p>
        </p:txBody>
      </p:sp>
      <p:pic>
        <p:nvPicPr>
          <p:cNvPr id="15362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243098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49465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014" y="123794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77798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456" y="2101445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xwrigley\AppData\Local\Microsoft\Windows\Temporary Internet Files\Content.IE5\QN37BQTI\sing_out_loud_logo_1322831538624[1]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872037"/>
            <a:ext cx="1989386" cy="18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E297F5A4-BFD8-DE60-6FE1-8D8D2473541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02844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2032"/>
    </mc:Choice>
    <mc:Fallback xmlns="">
      <p:transition spd="slow" advTm="20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792" y="1124744"/>
            <a:ext cx="3384376" cy="3242791"/>
          </a:xfrm>
        </p:spPr>
        <p:txBody>
          <a:bodyPr>
            <a:noAutofit/>
          </a:bodyPr>
          <a:lstStyle/>
          <a:p>
            <a:r>
              <a:rPr lang="en-GB" sz="40000">
                <a:latin typeface="Sassoon Primary" pitchFamily="50" charset="0"/>
              </a:rPr>
              <a:t>o</a:t>
            </a:r>
          </a:p>
        </p:txBody>
      </p:sp>
      <p:sp>
        <p:nvSpPr>
          <p:cNvPr id="3" name="AutoShape 5" descr="Image result for read write inc 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7" descr="Image result for read write inc i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9" descr="Image result for read write inc i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4" descr="Image result for read write inc m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9" name="Picture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605140"/>
            <a:ext cx="1342757" cy="159972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539552" y="476672"/>
            <a:ext cx="144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>
                <a:latin typeface="Sassoon Primary" pitchFamily="50" charset="0"/>
              </a:rPr>
              <a:t>O</a:t>
            </a:r>
            <a:endParaRPr lang="en-GB" sz="10000">
              <a:latin typeface="Sassoon Primary" pitchFamily="50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29017B0-BF1D-4771-AD88-BDBB00174917}"/>
              </a:ext>
            </a:extLst>
          </p:cNvPr>
          <p:cNvSpPr txBox="1">
            <a:spLocks/>
          </p:cNvSpPr>
          <p:nvPr/>
        </p:nvSpPr>
        <p:spPr>
          <a:xfrm>
            <a:off x="-110103" y="5085184"/>
            <a:ext cx="6206816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>
                <a:latin typeface="Sassoon Primary" pitchFamily="50" charset="0"/>
              </a:rPr>
              <a:t>Orange Octopus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>
                <a:latin typeface="Sassoon Primary" pitchFamily="50" charset="0"/>
              </a:rPr>
              <a:t>Action: </a:t>
            </a: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Sassoon Primary" pitchFamily="50" charset="0"/>
              </a:rPr>
              <a:t>Place thumbs together and wiggle the other fingers.</a:t>
            </a:r>
          </a:p>
        </p:txBody>
      </p:sp>
      <p:pic>
        <p:nvPicPr>
          <p:cNvPr id="8" name="Video 7">
            <a:hlinkClick r:id="" action="ppaction://media"/>
            <a:extLst>
              <a:ext uri="{FF2B5EF4-FFF2-40B4-BE49-F238E27FC236}">
                <a16:creationId xmlns:a16="http://schemas.microsoft.com/office/drawing/2014/main" id="{0B67851A-5FD7-6CB2-1756-5EB6BC995B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7196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5257"/>
    </mc:Choice>
    <mc:Fallback xmlns="">
      <p:transition spd="slow" advTm="52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83768" y="922337"/>
            <a:ext cx="3384376" cy="3242791"/>
          </a:xfrm>
        </p:spPr>
        <p:txBody>
          <a:bodyPr>
            <a:noAutofit/>
          </a:bodyPr>
          <a:lstStyle/>
          <a:p>
            <a:r>
              <a:rPr lang="en-GB" sz="40000">
                <a:latin typeface="Sassoon Primary" pitchFamily="50" charset="0"/>
              </a:rPr>
              <a:t>c</a:t>
            </a:r>
          </a:p>
        </p:txBody>
      </p:sp>
      <p:sp>
        <p:nvSpPr>
          <p:cNvPr id="3" name="AutoShape 5" descr="Image result for castane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7" descr="Image result for castanet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11" descr="Image result for read write inc c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13" descr="Image result for read write inc c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7" descr="Image result for caterpillar cartoon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9" descr="Image result for caterpillar cartoon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11" descr="Image result for caterpillar cartoon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539552" y="476672"/>
            <a:ext cx="144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>
                <a:latin typeface="Sassoon Primary" pitchFamily="50" charset="0"/>
              </a:rPr>
              <a:t>C</a:t>
            </a:r>
            <a:endParaRPr lang="en-GB" sz="10000">
              <a:latin typeface="Sassoon Primary" pitchFamily="50" charset="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76672"/>
            <a:ext cx="1441053" cy="163121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C29017B0-BF1D-4771-AD88-BDBB00174917}"/>
              </a:ext>
            </a:extLst>
          </p:cNvPr>
          <p:cNvSpPr txBox="1">
            <a:spLocks/>
          </p:cNvSpPr>
          <p:nvPr/>
        </p:nvSpPr>
        <p:spPr>
          <a:xfrm>
            <a:off x="155575" y="5301208"/>
            <a:ext cx="5829300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>
                <a:latin typeface="Sassoon Primary" pitchFamily="50" charset="0"/>
              </a:rPr>
              <a:t>Caterpillars are curly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>
                <a:latin typeface="Sassoon Primary" pitchFamily="50" charset="0"/>
              </a:rPr>
              <a:t>Action: Wiggle index finger up arm.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ADBC62A-4310-C5EF-F9F2-86DFB6EAEF2C}"/>
                  </a:ext>
                </a:extLst>
              </p14:cNvPr>
              <p14:cNvContentPartPr/>
              <p14:nvPr/>
            </p14:nvContentPartPr>
            <p14:xfrm>
              <a:off x="2950725" y="4584240"/>
              <a:ext cx="252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ADBC62A-4310-C5EF-F9F2-86DFB6EAEF2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32725" y="4566240"/>
                <a:ext cx="3816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674D3DC7-717A-C09B-430A-79B1F056D7B0}"/>
                  </a:ext>
                </a:extLst>
              </p14:cNvPr>
              <p14:cNvContentPartPr/>
              <p14:nvPr/>
            </p14:nvContentPartPr>
            <p14:xfrm>
              <a:off x="5103165" y="192744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74D3DC7-717A-C09B-430A-79B1F056D7B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085165" y="19094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51CC843D-B58C-44FF-05DF-2B6B0BA23658}"/>
                  </a:ext>
                </a:extLst>
              </p14:cNvPr>
              <p14:cNvContentPartPr/>
              <p14:nvPr/>
            </p14:nvContentPartPr>
            <p14:xfrm>
              <a:off x="4190420" y="4063480"/>
              <a:ext cx="5400" cy="54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51CC843D-B58C-44FF-05DF-2B6B0BA2365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172420" y="4045480"/>
                <a:ext cx="41040" cy="4104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F4542700-986A-33B0-F71B-1235FEACE8BD}"/>
              </a:ext>
            </a:extLst>
          </p:cNvPr>
          <p:cNvGrpSpPr/>
          <p:nvPr/>
        </p:nvGrpSpPr>
        <p:grpSpPr>
          <a:xfrm>
            <a:off x="3185300" y="5181280"/>
            <a:ext cx="104040" cy="76680"/>
            <a:chOff x="3185300" y="5181280"/>
            <a:chExt cx="104040" cy="7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77D7D9BC-0CCD-3390-E313-E3855D817290}"/>
                    </a:ext>
                  </a:extLst>
                </p14:cNvPr>
                <p14:cNvContentPartPr/>
                <p14:nvPr/>
              </p14:nvContentPartPr>
              <p14:xfrm>
                <a:off x="3185300" y="5181280"/>
                <a:ext cx="2520" cy="3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7D7D9BC-0CCD-3390-E313-E3855D81729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167300" y="5163280"/>
                  <a:ext cx="381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AE141F86-EBA0-764D-2195-693B1CA9ED68}"/>
                    </a:ext>
                  </a:extLst>
                </p14:cNvPr>
                <p14:cNvContentPartPr/>
                <p14:nvPr/>
              </p14:nvContentPartPr>
              <p14:xfrm>
                <a:off x="3286820" y="5257600"/>
                <a:ext cx="2520" cy="3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AE141F86-EBA0-764D-2195-693B1CA9ED6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268820" y="5239600"/>
                  <a:ext cx="381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B6269398-6BB6-88BF-9EBE-E80E9371ACF0}"/>
                    </a:ext>
                  </a:extLst>
                </p14:cNvPr>
                <p14:cNvContentPartPr/>
                <p14:nvPr/>
              </p14:nvContentPartPr>
              <p14:xfrm>
                <a:off x="3249020" y="5232040"/>
                <a:ext cx="2520" cy="3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B6269398-6BB6-88BF-9EBE-E80E9371ACF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231020" y="5214040"/>
                  <a:ext cx="3816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7BD899BF-2870-228A-EACC-575DE13E91F8}"/>
                  </a:ext>
                </a:extLst>
              </p14:cNvPr>
              <p14:cNvContentPartPr/>
              <p14:nvPr/>
            </p14:nvContentPartPr>
            <p14:xfrm>
              <a:off x="2730260" y="1816000"/>
              <a:ext cx="360" cy="1548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7BD899BF-2870-228A-EACC-575DE13E91F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712260" y="1798000"/>
                <a:ext cx="36000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7027CFDC-7BD4-D986-9BFD-A190A1BF263B}"/>
                  </a:ext>
                </a:extLst>
              </p14:cNvPr>
              <p14:cNvContentPartPr/>
              <p14:nvPr/>
            </p14:nvContentPartPr>
            <p14:xfrm>
              <a:off x="4163420" y="1066480"/>
              <a:ext cx="2520" cy="36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7027CFDC-7BD4-D986-9BFD-A190A1BF263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45420" y="1048480"/>
                <a:ext cx="3816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15" name="Video 14">
            <a:hlinkClick r:id="" action="ppaction://media"/>
            <a:extLst>
              <a:ext uri="{FF2B5EF4-FFF2-40B4-BE49-F238E27FC236}">
                <a16:creationId xmlns:a16="http://schemas.microsoft.com/office/drawing/2014/main" id="{EEFBCA0F-E629-DD96-7A57-AFA5118EE3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17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6618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5935"/>
    </mc:Choice>
    <mc:Fallback xmlns="">
      <p:transition spd="slow" advTm="59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43808" y="1988840"/>
            <a:ext cx="3384376" cy="3242791"/>
          </a:xfrm>
        </p:spPr>
        <p:txBody>
          <a:bodyPr>
            <a:noAutofit/>
          </a:bodyPr>
          <a:lstStyle/>
          <a:p>
            <a:r>
              <a:rPr lang="en-GB" sz="40000">
                <a:latin typeface="Sassoon Primary" pitchFamily="50" charset="0"/>
              </a:rPr>
              <a:t>k</a:t>
            </a:r>
          </a:p>
        </p:txBody>
      </p:sp>
      <p:sp>
        <p:nvSpPr>
          <p:cNvPr id="3" name="AutoShape 5" descr="Image result for castane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7" descr="Image result for castanet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11" descr="Image result for read write inc c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13" descr="Image result for read write inc c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" name="Pictur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617538"/>
            <a:ext cx="1344662" cy="165933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39552" y="476672"/>
            <a:ext cx="144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>
                <a:latin typeface="Sassoon Primary" pitchFamily="50" charset="0"/>
              </a:rPr>
              <a:t>K</a:t>
            </a:r>
            <a:endParaRPr lang="en-GB" sz="10000">
              <a:latin typeface="Sassoon Primary" pitchFamily="50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29017B0-BF1D-4771-AD88-BDBB00174917}"/>
              </a:ext>
            </a:extLst>
          </p:cNvPr>
          <p:cNvSpPr txBox="1">
            <a:spLocks/>
          </p:cNvSpPr>
          <p:nvPr/>
        </p:nvSpPr>
        <p:spPr>
          <a:xfrm>
            <a:off x="0" y="5301208"/>
            <a:ext cx="6619538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>
                <a:latin typeface="Sassoon Primary" pitchFamily="50" charset="0"/>
              </a:rPr>
              <a:t>Kangaroos are kicking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>
                <a:latin typeface="Sassoon Primary" pitchFamily="50" charset="0"/>
              </a:rPr>
              <a:t>Action: Place one fist on top of the other and kick out index finger and middle finger.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11" name="Video 10">
            <a:hlinkClick r:id="" action="ppaction://media"/>
            <a:extLst>
              <a:ext uri="{FF2B5EF4-FFF2-40B4-BE49-F238E27FC236}">
                <a16:creationId xmlns:a16="http://schemas.microsoft.com/office/drawing/2014/main" id="{793BB380-FAE8-95CC-5AEE-9F6B164B142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94531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5713"/>
    </mc:Choice>
    <mc:Fallback xmlns="">
      <p:transition spd="slow" advTm="57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124744"/>
            <a:ext cx="8352928" cy="5184576"/>
          </a:xfrm>
        </p:spPr>
        <p:txBody>
          <a:bodyPr>
            <a:noAutofit/>
          </a:bodyPr>
          <a:lstStyle/>
          <a:p>
            <a:r>
              <a:rPr lang="en-GB" sz="3600" b="1">
                <a:latin typeface="SassoonCRInfantMedium" panose="02000603020000020003" pitchFamily="2" charset="0"/>
              </a:rPr>
              <a:t>Join in with our sound song.</a:t>
            </a:r>
          </a:p>
        </p:txBody>
      </p:sp>
      <p:pic>
        <p:nvPicPr>
          <p:cNvPr id="15362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243098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49465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014" y="123794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77798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456" y="2101445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xwrigley\AppData\Local\Microsoft\Windows\Temporary Internet Files\Content.IE5\QN37BQTI\sing_out_loud_logo_1322831538624[1]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872037"/>
            <a:ext cx="1989386" cy="18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06B5C329-6EFC-44B3-C8DC-BC1B5BFB67F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09095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2864"/>
    </mc:Choice>
    <mc:Fallback xmlns="">
      <p:transition spd="slow" advTm="28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889640"/>
            <a:ext cx="8083060" cy="3242791"/>
          </a:xfrm>
        </p:spPr>
        <p:txBody>
          <a:bodyPr>
            <a:noAutofit/>
          </a:bodyPr>
          <a:lstStyle/>
          <a:p>
            <a:r>
              <a:rPr lang="en-GB" sz="40000">
                <a:latin typeface="Sassoon Primary" pitchFamily="50" charset="0"/>
              </a:rPr>
              <a:t>ck</a:t>
            </a:r>
          </a:p>
        </p:txBody>
      </p:sp>
      <p:sp>
        <p:nvSpPr>
          <p:cNvPr id="3" name="AutoShape 5" descr="Image result for castane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7" descr="Image result for castanet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11" descr="Image result for read write inc c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13" descr="Image result for read write inc c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7411" name="Picture 3" descr="C:\Users\xwrigley\AppData\Local\Microsoft\Windows\Temporary Internet Files\Content.IE5\P26O2W6P\alarmclock-512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626" y="465137"/>
            <a:ext cx="2006352" cy="2006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5" descr="C:\Users\xwrigley\AppData\Local\Microsoft\Windows\Temporary Internet Files\Content.IE5\6YW5XIPP\Red_clock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4" y="290735"/>
            <a:ext cx="1732158" cy="1732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29017B0-BF1D-4771-AD88-BDBB00174917}"/>
              </a:ext>
            </a:extLst>
          </p:cNvPr>
          <p:cNvSpPr txBox="1">
            <a:spLocks/>
          </p:cNvSpPr>
          <p:nvPr/>
        </p:nvSpPr>
        <p:spPr>
          <a:xfrm>
            <a:off x="25152" y="5284831"/>
            <a:ext cx="5829300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Sassoon Primary" pitchFamily="50" charset="0"/>
              </a:rPr>
              <a:t>Clocks are ticking.</a:t>
            </a:r>
            <a:endParaRPr lang="en-GB">
              <a:latin typeface="Sassoon Primary" pitchFamily="50" charset="0"/>
            </a:endParaRP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>
                <a:latin typeface="Sassoon Primary" pitchFamily="50" charset="0"/>
              </a:rPr>
              <a:t>Action: Point index finger around ticking in a circle.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8" name="Video 7">
            <a:hlinkClick r:id="" action="ppaction://media"/>
            <a:extLst>
              <a:ext uri="{FF2B5EF4-FFF2-40B4-BE49-F238E27FC236}">
                <a16:creationId xmlns:a16="http://schemas.microsoft.com/office/drawing/2014/main" id="{7AB5EE50-6A57-817C-9C5C-5388FDBFECF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488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716"/>
    </mc:Choice>
    <mc:Fallback xmlns="">
      <p:transition spd="slow" advTm="47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27784" y="836712"/>
            <a:ext cx="3384376" cy="3242791"/>
          </a:xfrm>
        </p:spPr>
        <p:txBody>
          <a:bodyPr>
            <a:noAutofit/>
          </a:bodyPr>
          <a:lstStyle/>
          <a:p>
            <a:r>
              <a:rPr lang="en-GB" sz="40000">
                <a:latin typeface="Sassoon Primary" pitchFamily="50" charset="0"/>
              </a:rPr>
              <a:t>e</a:t>
            </a:r>
          </a:p>
        </p:txBody>
      </p:sp>
      <p:sp>
        <p:nvSpPr>
          <p:cNvPr id="3" name="AutoShape 5" descr="Image result for castane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7" descr="Image result for castanet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7" descr="Image result for read write inc 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4" descr="Image result for RWI b formation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" name="Picture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77825"/>
            <a:ext cx="1488678" cy="1827039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39552" y="476672"/>
            <a:ext cx="144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>
                <a:latin typeface="Sassoon Primary" pitchFamily="50" charset="0"/>
              </a:rPr>
              <a:t>E</a:t>
            </a:r>
            <a:endParaRPr lang="en-GB" sz="10000">
              <a:latin typeface="Sassoon Primary" pitchFamily="50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29017B0-BF1D-4771-AD88-BDBB00174917}"/>
              </a:ext>
            </a:extLst>
          </p:cNvPr>
          <p:cNvSpPr txBox="1">
            <a:spLocks/>
          </p:cNvSpPr>
          <p:nvPr/>
        </p:nvSpPr>
        <p:spPr>
          <a:xfrm>
            <a:off x="-286866" y="5301208"/>
            <a:ext cx="5829300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>
                <a:latin typeface="Sassoon Primary" pitchFamily="50" charset="0"/>
              </a:rPr>
              <a:t>Eggs are excellent.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>
                <a:latin typeface="Sassoon Primary" pitchFamily="50" charset="0"/>
              </a:rPr>
              <a:t>Action: Use both hands to crack an egg.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11" name="Video 10">
            <a:hlinkClick r:id="" action="ppaction://media"/>
            <a:extLst>
              <a:ext uri="{FF2B5EF4-FFF2-40B4-BE49-F238E27FC236}">
                <a16:creationId xmlns:a16="http://schemas.microsoft.com/office/drawing/2014/main" id="{7F72FB10-97B4-91C6-3189-2DCFC60F5E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0664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5025"/>
    </mc:Choice>
    <mc:Fallback xmlns="">
      <p:transition spd="slow" advTm="50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83768" y="1340768"/>
            <a:ext cx="3384376" cy="3242791"/>
          </a:xfrm>
        </p:spPr>
        <p:txBody>
          <a:bodyPr>
            <a:noAutofit/>
          </a:bodyPr>
          <a:lstStyle/>
          <a:p>
            <a:r>
              <a:rPr lang="en-GB" sz="40000">
                <a:latin typeface="Sassoon Primary" pitchFamily="50" charset="0"/>
              </a:rPr>
              <a:t>u</a:t>
            </a:r>
          </a:p>
        </p:txBody>
      </p:sp>
      <p:sp>
        <p:nvSpPr>
          <p:cNvPr id="3" name="AutoShape 5" descr="Image result for castane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7" descr="Image result for castanet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7" descr="Image result for read write inc 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539552" y="476672"/>
            <a:ext cx="144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>
                <a:latin typeface="Sassoon Primary" pitchFamily="50" charset="0"/>
              </a:rPr>
              <a:t>U</a:t>
            </a:r>
            <a:endParaRPr lang="en-GB" sz="10000">
              <a:latin typeface="Sassoon Primary" pitchFamily="50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509464"/>
            <a:ext cx="1584176" cy="169902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29017B0-BF1D-4771-AD88-BDBB00174917}"/>
              </a:ext>
            </a:extLst>
          </p:cNvPr>
          <p:cNvSpPr txBox="1">
            <a:spLocks/>
          </p:cNvSpPr>
          <p:nvPr/>
        </p:nvSpPr>
        <p:spPr>
          <a:xfrm>
            <a:off x="-612576" y="5373216"/>
            <a:ext cx="5829300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>
                <a:latin typeface="Sassoon Primary" pitchFamily="50" charset="0"/>
              </a:rPr>
              <a:t>Umbrellas up.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>
                <a:latin typeface="Sassoon Primary" pitchFamily="50" charset="0"/>
              </a:rPr>
              <a:t>Action: Pretend to put up an umbrella.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10" name="Video 9">
            <a:hlinkClick r:id="" action="ppaction://media"/>
            <a:extLst>
              <a:ext uri="{FF2B5EF4-FFF2-40B4-BE49-F238E27FC236}">
                <a16:creationId xmlns:a16="http://schemas.microsoft.com/office/drawing/2014/main" id="{492CC633-EA5B-DFB6-1399-9D7EEE9111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0049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5167"/>
    </mc:Choice>
    <mc:Fallback xmlns="">
      <p:transition spd="slow" advTm="51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124744"/>
            <a:ext cx="8352928" cy="5184576"/>
          </a:xfrm>
        </p:spPr>
        <p:txBody>
          <a:bodyPr>
            <a:noAutofit/>
          </a:bodyPr>
          <a:lstStyle/>
          <a:p>
            <a:r>
              <a:rPr lang="en-GB" sz="3600" b="1">
                <a:latin typeface="SassoonCRInfantMedium" panose="02000603020000020003" pitchFamily="2" charset="0"/>
              </a:rPr>
              <a:t>Join in with our sound song.</a:t>
            </a:r>
          </a:p>
        </p:txBody>
      </p:sp>
      <p:pic>
        <p:nvPicPr>
          <p:cNvPr id="15362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243098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49465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014" y="123794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77798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456" y="2101445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xwrigley\AppData\Local\Microsoft\Windows\Temporary Internet Files\Content.IE5\QN37BQTI\sing_out_loud_logo_1322831538624[1]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872037"/>
            <a:ext cx="1989386" cy="18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B90AFC01-040E-0E6D-D287-1E168CE3E0C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0011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503"/>
    </mc:Choice>
    <mc:Fallback xmlns="">
      <p:transition spd="slow" advTm="35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55776" y="1196752"/>
            <a:ext cx="3384376" cy="3242791"/>
          </a:xfrm>
        </p:spPr>
        <p:txBody>
          <a:bodyPr>
            <a:noAutofit/>
          </a:bodyPr>
          <a:lstStyle/>
          <a:p>
            <a:r>
              <a:rPr lang="en-GB" sz="40000">
                <a:latin typeface="Sassoon Primary" pitchFamily="50" charset="0"/>
              </a:rPr>
              <a:t>r</a:t>
            </a:r>
          </a:p>
        </p:txBody>
      </p:sp>
      <p:sp>
        <p:nvSpPr>
          <p:cNvPr id="3" name="AutoShape 5" descr="Image result for castane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7" descr="Image result for castanet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7" descr="Image result for read write inc 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539552" y="476672"/>
            <a:ext cx="144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>
                <a:latin typeface="Sassoon Primary" pitchFamily="50" charset="0"/>
              </a:rPr>
              <a:t>R</a:t>
            </a:r>
            <a:endParaRPr lang="en-GB" sz="10000">
              <a:latin typeface="Sassoon Primary" pitchFamily="50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637952"/>
            <a:ext cx="1164833" cy="163892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29017B0-BF1D-4771-AD88-BDBB00174917}"/>
              </a:ext>
            </a:extLst>
          </p:cNvPr>
          <p:cNvSpPr txBox="1">
            <a:spLocks/>
          </p:cNvSpPr>
          <p:nvPr/>
        </p:nvSpPr>
        <p:spPr>
          <a:xfrm>
            <a:off x="-180528" y="5301208"/>
            <a:ext cx="5829300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>
                <a:latin typeface="Sassoon Primary" pitchFamily="50" charset="0"/>
              </a:rPr>
              <a:t>Robots are rascals.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>
                <a:latin typeface="Sassoon Primary" pitchFamily="50" charset="0"/>
              </a:rPr>
              <a:t>Action: Move arms like a robot.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2FF512E-D592-5E25-E380-0E7D751EBCF5}"/>
                  </a:ext>
                </a:extLst>
              </p14:cNvPr>
              <p14:cNvContentPartPr/>
              <p14:nvPr/>
            </p14:nvContentPartPr>
            <p14:xfrm>
              <a:off x="857160" y="5554440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2FF512E-D592-5E25-E380-0E7D751EBCF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47800" y="5545080"/>
                <a:ext cx="19080" cy="1908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Video 10">
            <a:hlinkClick r:id="" action="ppaction://media"/>
            <a:extLst>
              <a:ext uri="{FF2B5EF4-FFF2-40B4-BE49-F238E27FC236}">
                <a16:creationId xmlns:a16="http://schemas.microsoft.com/office/drawing/2014/main" id="{EB5E2BD8-68E2-17EF-A794-9D68DBD3B2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9033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674"/>
    </mc:Choice>
    <mc:Fallback xmlns="">
      <p:transition spd="slow" advTm="46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71800" y="1844824"/>
            <a:ext cx="3384376" cy="3242791"/>
          </a:xfrm>
        </p:spPr>
        <p:txBody>
          <a:bodyPr>
            <a:noAutofit/>
          </a:bodyPr>
          <a:lstStyle/>
          <a:p>
            <a:r>
              <a:rPr lang="en-GB" sz="40000">
                <a:latin typeface="Sassoon Primary" pitchFamily="50" charset="0"/>
              </a:rPr>
              <a:t>h</a:t>
            </a:r>
          </a:p>
        </p:txBody>
      </p:sp>
      <p:sp>
        <p:nvSpPr>
          <p:cNvPr id="3" name="AutoShape 5" descr="Image result for castane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7" descr="Image result for castanet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7" descr="Image result for read write inc 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539552" y="476672"/>
            <a:ext cx="144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>
                <a:latin typeface="Sassoon Primary" pitchFamily="50" charset="0"/>
              </a:rPr>
              <a:t>H</a:t>
            </a:r>
            <a:endParaRPr lang="en-GB" sz="10000">
              <a:latin typeface="Sassoon Primary" pitchFamily="50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12736"/>
            <a:ext cx="1366634" cy="203614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29017B0-BF1D-4771-AD88-BDBB00174917}"/>
              </a:ext>
            </a:extLst>
          </p:cNvPr>
          <p:cNvSpPr txBox="1">
            <a:spLocks/>
          </p:cNvSpPr>
          <p:nvPr/>
        </p:nvSpPr>
        <p:spPr>
          <a:xfrm>
            <a:off x="-900608" y="5373216"/>
            <a:ext cx="8152457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>
                <a:latin typeface="Sassoon Primary" pitchFamily="50" charset="0"/>
              </a:rPr>
              <a:t>Horses are high jumping.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>
                <a:latin typeface="Sassoon Primary" pitchFamily="50" charset="0"/>
              </a:rPr>
              <a:t>Action: Place two fingers either side of the other hand.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10" name="Video 9">
            <a:hlinkClick r:id="" action="ppaction://media"/>
            <a:extLst>
              <a:ext uri="{FF2B5EF4-FFF2-40B4-BE49-F238E27FC236}">
                <a16:creationId xmlns:a16="http://schemas.microsoft.com/office/drawing/2014/main" id="{847A6A89-E4BB-B571-40DF-48AAC8D21D4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82096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5424"/>
    </mc:Choice>
    <mc:Fallback xmlns="">
      <p:transition spd="slow" advTm="54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792" y="1700808"/>
            <a:ext cx="3384376" cy="3242791"/>
          </a:xfrm>
        </p:spPr>
        <p:txBody>
          <a:bodyPr>
            <a:noAutofit/>
          </a:bodyPr>
          <a:lstStyle/>
          <a:p>
            <a:r>
              <a:rPr lang="en-GB" sz="40000">
                <a:latin typeface="Sassoon Primary" pitchFamily="50" charset="0"/>
              </a:rPr>
              <a:t>b</a:t>
            </a:r>
          </a:p>
        </p:txBody>
      </p:sp>
      <p:pic>
        <p:nvPicPr>
          <p:cNvPr id="4" name="Picture 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60648"/>
            <a:ext cx="1206996" cy="208823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39552" y="476672"/>
            <a:ext cx="144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>
                <a:latin typeface="Sassoon Primary" pitchFamily="50" charset="0"/>
              </a:rPr>
              <a:t>B</a:t>
            </a:r>
            <a:endParaRPr lang="en-GB" sz="10000">
              <a:latin typeface="Sassoon Primary" pitchFamily="50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29017B0-BF1D-4771-AD88-BDBB00174917}"/>
              </a:ext>
            </a:extLst>
          </p:cNvPr>
          <p:cNvSpPr txBox="1">
            <a:spLocks/>
          </p:cNvSpPr>
          <p:nvPr/>
        </p:nvSpPr>
        <p:spPr>
          <a:xfrm>
            <a:off x="7252" y="5240098"/>
            <a:ext cx="5829300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>
                <a:latin typeface="Sassoon Primary" pitchFamily="50" charset="0"/>
              </a:rPr>
              <a:t>Boots are bouncing.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>
                <a:latin typeface="Sassoon Primary" pitchFamily="50" charset="0"/>
              </a:rPr>
              <a:t>Action: Use index and middle finger to bounce on the palm of other hand.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C37A4B3-A710-4062-EE02-EDA30786DB08}"/>
                  </a:ext>
                </a:extLst>
              </p14:cNvPr>
              <p14:cNvContentPartPr/>
              <p14:nvPr/>
            </p14:nvContentPartPr>
            <p14:xfrm>
              <a:off x="247500" y="6084570"/>
              <a:ext cx="30600" cy="496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C37A4B3-A710-4062-EE02-EDA30786DB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9500" y="6066570"/>
                <a:ext cx="66240" cy="8532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Video 7">
            <a:hlinkClick r:id="" action="ppaction://media"/>
            <a:extLst>
              <a:ext uri="{FF2B5EF4-FFF2-40B4-BE49-F238E27FC236}">
                <a16:creationId xmlns:a16="http://schemas.microsoft.com/office/drawing/2014/main" id="{1D345654-43CE-40A1-8213-CBBCF3DDC2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1601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5747"/>
    </mc:Choice>
    <mc:Fallback xmlns="">
      <p:transition spd="slow" advTm="57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124744"/>
            <a:ext cx="8352928" cy="5184576"/>
          </a:xfrm>
        </p:spPr>
        <p:txBody>
          <a:bodyPr>
            <a:noAutofit/>
          </a:bodyPr>
          <a:lstStyle/>
          <a:p>
            <a:r>
              <a:rPr lang="en-GB" sz="3600" b="1">
                <a:latin typeface="SassoonCRInfantMedium" panose="02000603020000020003" pitchFamily="2" charset="0"/>
              </a:rPr>
              <a:t>Join in with our sound song.</a:t>
            </a:r>
          </a:p>
        </p:txBody>
      </p:sp>
      <p:pic>
        <p:nvPicPr>
          <p:cNvPr id="15362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243098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49465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014" y="123794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77798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456" y="2101445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xwrigley\AppData\Local\Microsoft\Windows\Temporary Internet Files\Content.IE5\QN37BQTI\sing_out_loud_logo_1322831538624[1]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872037"/>
            <a:ext cx="1989386" cy="18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5631247F-1F34-3539-0E46-FA2DB2771BD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47271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2757"/>
    </mc:Choice>
    <mc:Fallback xmlns="">
      <p:transition spd="slow" advTm="27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7744" y="1680932"/>
            <a:ext cx="3384376" cy="3242791"/>
          </a:xfrm>
        </p:spPr>
        <p:txBody>
          <a:bodyPr>
            <a:noAutofit/>
          </a:bodyPr>
          <a:lstStyle/>
          <a:p>
            <a:r>
              <a:rPr lang="en-GB" sz="40000">
                <a:latin typeface="SassoonCRInfant" panose="02010503020300020003" pitchFamily="2" charset="0"/>
              </a:rPr>
              <a:t>f</a:t>
            </a:r>
          </a:p>
        </p:txBody>
      </p:sp>
      <p:sp>
        <p:nvSpPr>
          <p:cNvPr id="3" name="AutoShape 5" descr="Image result for castane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7" descr="Image result for castanet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876256" y="4437112"/>
            <a:ext cx="10801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800">
                <a:latin typeface="SassoonCRInfantMedium" panose="02000603020000020003" pitchFamily="2" charset="0"/>
              </a:rPr>
              <a:t>ff</a:t>
            </a:r>
          </a:p>
        </p:txBody>
      </p:sp>
      <p:pic>
        <p:nvPicPr>
          <p:cNvPr id="7" name="Pictur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08929"/>
            <a:ext cx="1040120" cy="234400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539552" y="476672"/>
            <a:ext cx="144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>
                <a:latin typeface="Sassoon Primary" pitchFamily="50" charset="0"/>
              </a:rPr>
              <a:t>F</a:t>
            </a:r>
            <a:endParaRPr lang="en-GB" sz="10000">
              <a:latin typeface="Sassoon Primary" pitchFamily="50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29017B0-BF1D-4771-AD88-BDBB00174917}"/>
              </a:ext>
            </a:extLst>
          </p:cNvPr>
          <p:cNvSpPr txBox="1">
            <a:spLocks/>
          </p:cNvSpPr>
          <p:nvPr/>
        </p:nvSpPr>
        <p:spPr>
          <a:xfrm>
            <a:off x="-185920" y="5301208"/>
            <a:ext cx="5829300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>
                <a:latin typeface="Sassoon Primary" pitchFamily="50" charset="0"/>
              </a:rPr>
              <a:t>Flowers in a field.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>
                <a:latin typeface="Sassoon Primary" pitchFamily="50" charset="0"/>
              </a:rPr>
              <a:t>Action: Pretend to sniff a flower.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10" name="Video 9">
            <a:hlinkClick r:id="" action="ppaction://media"/>
            <a:extLst>
              <a:ext uri="{FF2B5EF4-FFF2-40B4-BE49-F238E27FC236}">
                <a16:creationId xmlns:a16="http://schemas.microsoft.com/office/drawing/2014/main" id="{EC990C87-83FE-58C1-D34C-F66A1B4507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56355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913"/>
    </mc:Choice>
    <mc:Fallback xmlns="">
      <p:transition spd="slow" advTm="49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792" y="2608660"/>
            <a:ext cx="2732869" cy="2016224"/>
          </a:xfrm>
        </p:spPr>
        <p:txBody>
          <a:bodyPr>
            <a:noAutofit/>
          </a:bodyPr>
          <a:lstStyle/>
          <a:p>
            <a:r>
              <a:rPr lang="en-GB" sz="40000">
                <a:latin typeface="Sassoon Primary" pitchFamily="50" charset="0"/>
              </a:rPr>
              <a:t>l</a:t>
            </a:r>
          </a:p>
        </p:txBody>
      </p:sp>
      <p:sp>
        <p:nvSpPr>
          <p:cNvPr id="3" name="AutoShape 5" descr="Image result for castane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7" descr="Image result for castanet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7236296" y="4624884"/>
            <a:ext cx="10801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800" b="1">
                <a:latin typeface="Sassoon Primary" pitchFamily="50" charset="0"/>
              </a:rPr>
              <a:t>ll</a:t>
            </a:r>
          </a:p>
        </p:txBody>
      </p:sp>
      <p:pic>
        <p:nvPicPr>
          <p:cNvPr id="7" name="Pictur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9" y="593780"/>
            <a:ext cx="1107680" cy="225915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397820" y="7937"/>
            <a:ext cx="144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>
                <a:latin typeface="Sassoon Primary" pitchFamily="50" charset="0"/>
              </a:rPr>
              <a:t>L</a:t>
            </a:r>
            <a:endParaRPr lang="en-GB" sz="10000">
              <a:latin typeface="Sassoon Primary" pitchFamily="50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29017B0-BF1D-4771-AD88-BDBB00174917}"/>
              </a:ext>
            </a:extLst>
          </p:cNvPr>
          <p:cNvSpPr txBox="1">
            <a:spLocks/>
          </p:cNvSpPr>
          <p:nvPr/>
        </p:nvSpPr>
        <p:spPr>
          <a:xfrm>
            <a:off x="-403419" y="5229200"/>
            <a:ext cx="5829300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>
                <a:latin typeface="Sassoon Primary" pitchFamily="50" charset="0"/>
              </a:rPr>
              <a:t>Legs are leaping.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>
                <a:latin typeface="Sassoon Primary" pitchFamily="50" charset="0"/>
              </a:rPr>
              <a:t>Action: Tap legs.</a:t>
            </a: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10" name="Video 9">
            <a:hlinkClick r:id="" action="ppaction://media"/>
            <a:extLst>
              <a:ext uri="{FF2B5EF4-FFF2-40B4-BE49-F238E27FC236}">
                <a16:creationId xmlns:a16="http://schemas.microsoft.com/office/drawing/2014/main" id="{DEA91CCB-E364-8925-1ACD-993E118F81C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93696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5456"/>
    </mc:Choice>
    <mc:Fallback xmlns="">
      <p:transition spd="slow" advTm="54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71800" y="617538"/>
            <a:ext cx="3384376" cy="3242791"/>
          </a:xfrm>
        </p:spPr>
        <p:txBody>
          <a:bodyPr>
            <a:noAutofit/>
          </a:bodyPr>
          <a:lstStyle/>
          <a:p>
            <a:r>
              <a:rPr lang="en-GB" sz="40000">
                <a:latin typeface="Sassoon Primary" pitchFamily="50" charset="0"/>
              </a:rPr>
              <a:t>j</a:t>
            </a:r>
          </a:p>
        </p:txBody>
      </p:sp>
      <p:sp>
        <p:nvSpPr>
          <p:cNvPr id="3" name="AutoShape 5" descr="Image result for castane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7" descr="Image result for castanet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6" descr="Image result for read write inc 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8" descr="Related image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" name="Pictur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565785"/>
            <a:ext cx="1206996" cy="1927111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39552" y="476672"/>
            <a:ext cx="144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>
                <a:latin typeface="SassoonCRInfant" panose="02010503020300020003" pitchFamily="2" charset="0"/>
              </a:rPr>
              <a:t>J</a:t>
            </a:r>
            <a:endParaRPr lang="en-GB" sz="10000">
              <a:latin typeface="SassoonCRInfant" panose="02010503020300020003" pitchFamily="2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29017B0-BF1D-4771-AD88-BDBB00174917}"/>
              </a:ext>
            </a:extLst>
          </p:cNvPr>
          <p:cNvSpPr txBox="1">
            <a:spLocks/>
          </p:cNvSpPr>
          <p:nvPr/>
        </p:nvSpPr>
        <p:spPr>
          <a:xfrm>
            <a:off x="-252536" y="5229200"/>
            <a:ext cx="5829300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>
                <a:latin typeface="Sassoon Primary" pitchFamily="50" charset="0"/>
              </a:rPr>
              <a:t>Jack in a box.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>
                <a:latin typeface="Sassoon Primary" pitchFamily="50" charset="0"/>
              </a:rPr>
              <a:t>Action: Hide hand behind the other and pop up.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11" name="Video 10">
            <a:hlinkClick r:id="" action="ppaction://media"/>
            <a:extLst>
              <a:ext uri="{FF2B5EF4-FFF2-40B4-BE49-F238E27FC236}">
                <a16:creationId xmlns:a16="http://schemas.microsoft.com/office/drawing/2014/main" id="{D3EAAEAC-276B-6E58-3873-D2953AD839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92045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6398"/>
    </mc:Choice>
    <mc:Fallback xmlns="">
      <p:transition spd="slow" advTm="63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124744"/>
            <a:ext cx="8352928" cy="5184576"/>
          </a:xfrm>
        </p:spPr>
        <p:txBody>
          <a:bodyPr>
            <a:noAutofit/>
          </a:bodyPr>
          <a:lstStyle/>
          <a:p>
            <a:r>
              <a:rPr lang="en-GB" sz="3600" b="1">
                <a:latin typeface="Sassoon" pitchFamily="2" charset="0"/>
              </a:rPr>
              <a:t>Join in with our sound song.</a:t>
            </a:r>
          </a:p>
        </p:txBody>
      </p:sp>
      <p:pic>
        <p:nvPicPr>
          <p:cNvPr id="15362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243098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49465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014" y="123794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77798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456" y="2101445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xwrigley\AppData\Local\Microsoft\Windows\Temporary Internet Files\Content.IE5\QN37BQTI\sing_out_loud_logo_1322831538624[1]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872037"/>
            <a:ext cx="1989386" cy="18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9CCC4A04-49E6-CD9F-43C6-64E008C989F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7524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2331"/>
    </mc:Choice>
    <mc:Fallback xmlns="">
      <p:transition spd="slow" advTm="23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75547" y="980728"/>
            <a:ext cx="3384376" cy="3242791"/>
          </a:xfrm>
        </p:spPr>
        <p:txBody>
          <a:bodyPr>
            <a:noAutofit/>
          </a:bodyPr>
          <a:lstStyle/>
          <a:p>
            <a:r>
              <a:rPr lang="en-GB" sz="40000">
                <a:latin typeface="Sassoon Primary" pitchFamily="50" charset="0"/>
              </a:rPr>
              <a:t>v</a:t>
            </a:r>
          </a:p>
        </p:txBody>
      </p:sp>
      <p:sp>
        <p:nvSpPr>
          <p:cNvPr id="3" name="AutoShape 5" descr="Image result for castane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7" descr="Image result for castanet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6" descr="Image result for read write inc 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8" descr="Related image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" name="Pictur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17538"/>
            <a:ext cx="1268591" cy="165933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39552" y="476672"/>
            <a:ext cx="144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>
                <a:latin typeface="Sassoon Primary" pitchFamily="50" charset="0"/>
              </a:rPr>
              <a:t>V</a:t>
            </a:r>
            <a:endParaRPr lang="en-GB" sz="10000">
              <a:latin typeface="Sassoon Primary" pitchFamily="50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29017B0-BF1D-4771-AD88-BDBB00174917}"/>
              </a:ext>
            </a:extLst>
          </p:cNvPr>
          <p:cNvSpPr txBox="1">
            <a:spLocks/>
          </p:cNvSpPr>
          <p:nvPr/>
        </p:nvSpPr>
        <p:spPr>
          <a:xfrm>
            <a:off x="-79952" y="5229200"/>
            <a:ext cx="5829300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>
                <a:latin typeface="Sassoon Primary" pitchFamily="50" charset="0"/>
              </a:rPr>
              <a:t>Vultures are vulgar.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>
                <a:latin typeface="Sassoon Primary" pitchFamily="50" charset="0"/>
              </a:rPr>
              <a:t>Action: flap arms like a bird in a ‘v’ shape.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11" name="Video 10">
            <a:hlinkClick r:id="" action="ppaction://media"/>
            <a:extLst>
              <a:ext uri="{FF2B5EF4-FFF2-40B4-BE49-F238E27FC236}">
                <a16:creationId xmlns:a16="http://schemas.microsoft.com/office/drawing/2014/main" id="{09BF0E0D-4B31-CACD-85E2-8A2291E41E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2003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5493"/>
    </mc:Choice>
    <mc:Fallback xmlns="">
      <p:transition spd="slow" advTm="54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83768" y="1484784"/>
            <a:ext cx="3384376" cy="3242791"/>
          </a:xfrm>
        </p:spPr>
        <p:txBody>
          <a:bodyPr>
            <a:noAutofit/>
          </a:bodyPr>
          <a:lstStyle/>
          <a:p>
            <a:r>
              <a:rPr lang="en-GB" sz="40000">
                <a:latin typeface="Sassoon Primary" pitchFamily="50" charset="0"/>
              </a:rPr>
              <a:t>w</a:t>
            </a:r>
          </a:p>
        </p:txBody>
      </p:sp>
      <p:sp>
        <p:nvSpPr>
          <p:cNvPr id="3" name="AutoShape 5" descr="Image result for castane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7" descr="Image result for castanet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6" descr="Image result for read write inc 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8" descr="Related image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" name="Pictur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641054"/>
            <a:ext cx="1445627" cy="134778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39552" y="476672"/>
            <a:ext cx="144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>
                <a:latin typeface="Sassoon Primary" pitchFamily="50" charset="0"/>
              </a:rPr>
              <a:t>W</a:t>
            </a:r>
            <a:endParaRPr lang="en-GB" sz="10000">
              <a:latin typeface="Sassoon Primary" pitchFamily="50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29017B0-BF1D-4771-AD88-BDBB00174917}"/>
              </a:ext>
            </a:extLst>
          </p:cNvPr>
          <p:cNvSpPr txBox="1">
            <a:spLocks/>
          </p:cNvSpPr>
          <p:nvPr/>
        </p:nvSpPr>
        <p:spPr>
          <a:xfrm>
            <a:off x="143324" y="5301208"/>
            <a:ext cx="5829300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>
                <a:latin typeface="Sassoon Primary" pitchFamily="50" charset="0"/>
              </a:rPr>
              <a:t>Worms are wriggling.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>
                <a:latin typeface="Sassoon Primary" pitchFamily="50" charset="0"/>
              </a:rPr>
              <a:t>Action: Create a w shape with thumbs touching.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11" name="Video 10">
            <a:hlinkClick r:id="" action="ppaction://media"/>
            <a:extLst>
              <a:ext uri="{FF2B5EF4-FFF2-40B4-BE49-F238E27FC236}">
                <a16:creationId xmlns:a16="http://schemas.microsoft.com/office/drawing/2014/main" id="{35E61CFB-5CE2-ADB7-CC39-0A27341279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96111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834"/>
    </mc:Choice>
    <mc:Fallback xmlns="">
      <p:transition spd="slow" advTm="48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9792" y="980728"/>
            <a:ext cx="3384376" cy="3242791"/>
          </a:xfrm>
        </p:spPr>
        <p:txBody>
          <a:bodyPr>
            <a:noAutofit/>
          </a:bodyPr>
          <a:lstStyle/>
          <a:p>
            <a:r>
              <a:rPr lang="en-GB" sz="40000">
                <a:latin typeface="Sassoon Primary" pitchFamily="50" charset="0"/>
              </a:rPr>
              <a:t>y</a:t>
            </a:r>
          </a:p>
        </p:txBody>
      </p:sp>
      <p:sp>
        <p:nvSpPr>
          <p:cNvPr id="3" name="AutoShape 5" descr="Image result for castane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7" descr="Image result for castanet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6" descr="Image result for read write inc 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8" descr="Related image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539552" y="476672"/>
            <a:ext cx="144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>
                <a:latin typeface="Sassoon Primary" pitchFamily="50" charset="0"/>
              </a:rPr>
              <a:t>Y</a:t>
            </a:r>
            <a:endParaRPr lang="en-GB" sz="10000">
              <a:latin typeface="Sassoon Primary" pitchFamily="50" charset="0"/>
            </a:endParaRPr>
          </a:p>
        </p:txBody>
      </p:sp>
      <p:pic>
        <p:nvPicPr>
          <p:cNvPr id="9" name="Picture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617538"/>
            <a:ext cx="1133595" cy="216339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29017B0-BF1D-4771-AD88-BDBB00174917}"/>
              </a:ext>
            </a:extLst>
          </p:cNvPr>
          <p:cNvSpPr txBox="1">
            <a:spLocks/>
          </p:cNvSpPr>
          <p:nvPr/>
        </p:nvSpPr>
        <p:spPr>
          <a:xfrm>
            <a:off x="-214858" y="5445224"/>
            <a:ext cx="5829300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>
                <a:latin typeface="Sassoon Primary" pitchFamily="50" charset="0"/>
              </a:rPr>
              <a:t>Yaks are yawning.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>
                <a:latin typeface="Sassoon Primary" pitchFamily="50" charset="0"/>
              </a:rPr>
              <a:t>Action: Pretend to yawn.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11" name="Video 10">
            <a:hlinkClick r:id="" action="ppaction://media"/>
            <a:extLst>
              <a:ext uri="{FF2B5EF4-FFF2-40B4-BE49-F238E27FC236}">
                <a16:creationId xmlns:a16="http://schemas.microsoft.com/office/drawing/2014/main" id="{006CB9DD-34E2-8D4B-DE96-6B1D939432E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5779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5107"/>
    </mc:Choice>
    <mc:Fallback xmlns="">
      <p:transition spd="slow" advTm="51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124744"/>
            <a:ext cx="8352928" cy="5184576"/>
          </a:xfrm>
        </p:spPr>
        <p:txBody>
          <a:bodyPr>
            <a:noAutofit/>
          </a:bodyPr>
          <a:lstStyle/>
          <a:p>
            <a:r>
              <a:rPr lang="en-GB" sz="3600" b="1">
                <a:latin typeface="SassoonCRInfantMedium" panose="02000603020000020003" pitchFamily="2" charset="0"/>
              </a:rPr>
              <a:t>Join in with our sound song.</a:t>
            </a:r>
          </a:p>
        </p:txBody>
      </p:sp>
      <p:pic>
        <p:nvPicPr>
          <p:cNvPr id="15362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243098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49465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014" y="123794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77798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456" y="2101445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xwrigley\AppData\Local\Microsoft\Windows\Temporary Internet Files\Content.IE5\QN37BQTI\sing_out_loud_logo_1322831538624[1]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872037"/>
            <a:ext cx="1989386" cy="18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3AD24164-24F6-AFCB-484C-B95A09DA3D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6771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926"/>
    </mc:Choice>
    <mc:Fallback xmlns="">
      <p:transition spd="slow" advTm="39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3788" y="980728"/>
            <a:ext cx="3384376" cy="3242791"/>
          </a:xfrm>
        </p:spPr>
        <p:txBody>
          <a:bodyPr>
            <a:noAutofit/>
          </a:bodyPr>
          <a:lstStyle/>
          <a:p>
            <a:r>
              <a:rPr lang="en-GB" sz="40000">
                <a:latin typeface="Sassoon Primary" pitchFamily="50" charset="0"/>
              </a:rPr>
              <a:t>x</a:t>
            </a:r>
          </a:p>
        </p:txBody>
      </p:sp>
      <p:sp>
        <p:nvSpPr>
          <p:cNvPr id="3" name="AutoShape 5" descr="Image result for castane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7" descr="Image result for castanet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6" descr="Image result for read write inc 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8" descr="Related image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" name="Pictur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687104"/>
            <a:ext cx="1344662" cy="158976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39552" y="476672"/>
            <a:ext cx="144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>
                <a:latin typeface="Sassoon Primary" pitchFamily="50" charset="0"/>
              </a:rPr>
              <a:t>X</a:t>
            </a:r>
            <a:endParaRPr lang="en-GB" sz="10000">
              <a:latin typeface="Sassoon Primary" pitchFamily="50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29017B0-BF1D-4771-AD88-BDBB00174917}"/>
              </a:ext>
            </a:extLst>
          </p:cNvPr>
          <p:cNvSpPr txBox="1">
            <a:spLocks/>
          </p:cNvSpPr>
          <p:nvPr/>
        </p:nvSpPr>
        <p:spPr>
          <a:xfrm>
            <a:off x="155575" y="5373216"/>
            <a:ext cx="6280249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>
                <a:latin typeface="Sassoon Primary" pitchFamily="50" charset="0"/>
              </a:rPr>
              <a:t>Exercise is good for you.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>
                <a:latin typeface="Sassoon Primary" pitchFamily="50" charset="0"/>
              </a:rPr>
              <a:t>Action: Make a cross with your arms.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11" name="Video 10">
            <a:hlinkClick r:id="" action="ppaction://media"/>
            <a:extLst>
              <a:ext uri="{FF2B5EF4-FFF2-40B4-BE49-F238E27FC236}">
                <a16:creationId xmlns:a16="http://schemas.microsoft.com/office/drawing/2014/main" id="{E85F4B17-6902-4368-D7FE-5DB8C854B4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609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945"/>
    </mc:Choice>
    <mc:Fallback xmlns="">
      <p:transition spd="slow" advTm="49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55776" y="930512"/>
            <a:ext cx="3384376" cy="3242791"/>
          </a:xfrm>
        </p:spPr>
        <p:txBody>
          <a:bodyPr>
            <a:noAutofit/>
          </a:bodyPr>
          <a:lstStyle/>
          <a:p>
            <a:r>
              <a:rPr lang="en-GB" sz="40000">
                <a:latin typeface="Sassoon Primary" pitchFamily="50" charset="0"/>
              </a:rPr>
              <a:t>z</a:t>
            </a:r>
          </a:p>
        </p:txBody>
      </p:sp>
      <p:sp>
        <p:nvSpPr>
          <p:cNvPr id="3" name="AutoShape 5" descr="Image result for castane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7" descr="Image result for castanet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6" descr="Image result for read write inc 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8" descr="Related image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437E62-E1A9-4EA5-9D4A-9F906E971F78}"/>
              </a:ext>
            </a:extLst>
          </p:cNvPr>
          <p:cNvSpPr txBox="1"/>
          <p:nvPr/>
        </p:nvSpPr>
        <p:spPr>
          <a:xfrm>
            <a:off x="6876256" y="4173303"/>
            <a:ext cx="13020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800">
                <a:latin typeface="Sassoon Primary" pitchFamily="50" charset="0"/>
              </a:rPr>
              <a:t>zz</a:t>
            </a:r>
          </a:p>
        </p:txBody>
      </p:sp>
      <p:pic>
        <p:nvPicPr>
          <p:cNvPr id="9" name="Picture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76672"/>
            <a:ext cx="1302060" cy="163121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539552" y="476672"/>
            <a:ext cx="144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>
                <a:latin typeface="Sassoon Primary" pitchFamily="50" charset="0"/>
              </a:rPr>
              <a:t>Z</a:t>
            </a:r>
            <a:endParaRPr lang="en-GB" sz="10000">
              <a:latin typeface="Sassoon Primary" pitchFamily="50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29017B0-BF1D-4771-AD88-BDBB00174917}"/>
              </a:ext>
            </a:extLst>
          </p:cNvPr>
          <p:cNvSpPr txBox="1">
            <a:spLocks/>
          </p:cNvSpPr>
          <p:nvPr/>
        </p:nvSpPr>
        <p:spPr>
          <a:xfrm>
            <a:off x="110852" y="5301208"/>
            <a:ext cx="5829300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>
                <a:latin typeface="Sassoon Primary" pitchFamily="50" charset="0"/>
              </a:rPr>
              <a:t>Zips are zig zagging.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>
                <a:latin typeface="Sassoon Primary" pitchFamily="50" charset="0"/>
              </a:rPr>
              <a:t>Action: Pretend to do up a zip.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12" name="Video 11">
            <a:hlinkClick r:id="" action="ppaction://media"/>
            <a:extLst>
              <a:ext uri="{FF2B5EF4-FFF2-40B4-BE49-F238E27FC236}">
                <a16:creationId xmlns:a16="http://schemas.microsoft.com/office/drawing/2014/main" id="{A66A3AFA-1357-3FA6-94A3-50D68FDA4A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5975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5231"/>
    </mc:Choice>
    <mc:Fallback xmlns="">
      <p:transition spd="slow" advTm="52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6380" y="-12244"/>
            <a:ext cx="4104456" cy="5184576"/>
          </a:xfrm>
        </p:spPr>
        <p:txBody>
          <a:bodyPr>
            <a:noAutofit/>
          </a:bodyPr>
          <a:lstStyle/>
          <a:p>
            <a:r>
              <a:rPr lang="en-GB" sz="25000" err="1">
                <a:latin typeface="Sassoon Primary" pitchFamily="50" charset="0"/>
              </a:rPr>
              <a:t>qu</a:t>
            </a:r>
            <a:endParaRPr lang="en-GB" sz="25000">
              <a:latin typeface="Sassoon Primary" pitchFamily="50" charset="0"/>
            </a:endParaRPr>
          </a:p>
        </p:txBody>
      </p:sp>
      <p:pic>
        <p:nvPicPr>
          <p:cNvPr id="7170" name="Picture 2" descr="rubber-29821_960_720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84784"/>
            <a:ext cx="4118857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29017B0-BF1D-4771-AD88-BDBB00174917}"/>
              </a:ext>
            </a:extLst>
          </p:cNvPr>
          <p:cNvSpPr txBox="1">
            <a:spLocks/>
          </p:cNvSpPr>
          <p:nvPr/>
        </p:nvSpPr>
        <p:spPr>
          <a:xfrm>
            <a:off x="348722" y="4712248"/>
            <a:ext cx="5829300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>
                <a:latin typeface="Sassoon Primary" pitchFamily="50" charset="0"/>
              </a:rPr>
              <a:t>Ducks are quacking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>
                <a:latin typeface="Sassoon Primary" pitchFamily="50" charset="0"/>
              </a:rPr>
              <a:t>Action: Use hands to make a beak of a duck.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id="{EAF74EEC-1F9D-3FE1-F06B-B6576DF46E7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22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5329"/>
    </mc:Choice>
    <mc:Fallback xmlns="">
      <p:transition spd="slow" advTm="53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124744"/>
            <a:ext cx="8352928" cy="5184576"/>
          </a:xfrm>
        </p:spPr>
        <p:txBody>
          <a:bodyPr>
            <a:noAutofit/>
          </a:bodyPr>
          <a:lstStyle/>
          <a:p>
            <a:r>
              <a:rPr lang="en-GB" sz="3600" b="1">
                <a:latin typeface="SassoonCRInfantMedium" panose="02000603020000020003" pitchFamily="2" charset="0"/>
              </a:rPr>
              <a:t>Join in with our sound song.</a:t>
            </a:r>
          </a:p>
        </p:txBody>
      </p:sp>
      <p:pic>
        <p:nvPicPr>
          <p:cNvPr id="15362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243098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49465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014" y="123794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77798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456" y="2101445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xwrigley\AppData\Local\Microsoft\Windows\Temporary Internet Files\Content.IE5\QN37BQTI\sing_out_loud_logo_1322831538624[1]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872037"/>
            <a:ext cx="1989386" cy="18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1C144DD9-D596-8756-35B7-8DD3DFF5BD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5833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311"/>
    </mc:Choice>
    <mc:Fallback xmlns="">
      <p:transition spd="slow" advTm="43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4104456" cy="5184576"/>
          </a:xfrm>
        </p:spPr>
        <p:txBody>
          <a:bodyPr>
            <a:noAutofit/>
          </a:bodyPr>
          <a:lstStyle/>
          <a:p>
            <a:r>
              <a:rPr lang="en-GB" sz="25000" err="1">
                <a:latin typeface="Sassoon Primary" pitchFamily="50" charset="0"/>
              </a:rPr>
              <a:t>ch</a:t>
            </a:r>
            <a:endParaRPr lang="en-GB" sz="25000">
              <a:latin typeface="Sassoon Primary" pitchFamily="50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8988F39-1E5B-4AE3-8D27-6ED3A9F03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172" y="1052736"/>
            <a:ext cx="3177186" cy="3177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4099" name="Picture 3">
            <a:extLst>
              <a:ext uri="{FF2B5EF4-FFF2-40B4-BE49-F238E27FC236}">
                <a16:creationId xmlns:a16="http://schemas.microsoft.com/office/drawing/2014/main" id="{E27AFB01-FC46-4F0C-8344-1405C4FF0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7387" y="2420888"/>
            <a:ext cx="2552059" cy="1453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6DDA2BC-BAA6-40B7-8B59-626E2CE6621F}"/>
              </a:ext>
            </a:extLst>
          </p:cNvPr>
          <p:cNvSpPr txBox="1">
            <a:spLocks/>
          </p:cNvSpPr>
          <p:nvPr/>
        </p:nvSpPr>
        <p:spPr>
          <a:xfrm>
            <a:off x="348722" y="4712248"/>
            <a:ext cx="5829300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>
                <a:latin typeface="Sassoon Primary" pitchFamily="50" charset="0"/>
              </a:rPr>
              <a:t>Chips and Cheese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>
                <a:latin typeface="Sassoon Primary" pitchFamily="50" charset="0"/>
              </a:rPr>
              <a:t>Action: </a:t>
            </a: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SassoonCRInfant" panose="02010503020300020003" pitchFamily="2" charset="0"/>
              </a:rPr>
              <a:t>Place 3 flat fingers against palm, then a triangle with fingers.</a:t>
            </a:r>
            <a:endParaRPr lang="en-GB" sz="1100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2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>
                <a:latin typeface="Sassoon Primary" pitchFamily="50" charset="0"/>
              </a:rPr>
              <a:t> </a:t>
            </a: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EFEB7CB1-00B8-7998-3929-D4E24A9D19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0827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5144"/>
    </mc:Choice>
    <mc:Fallback xmlns="">
      <p:transition spd="slow" advTm="51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93" y="165384"/>
            <a:ext cx="4104456" cy="5184576"/>
          </a:xfrm>
        </p:spPr>
        <p:txBody>
          <a:bodyPr>
            <a:noAutofit/>
          </a:bodyPr>
          <a:lstStyle/>
          <a:p>
            <a:r>
              <a:rPr lang="en-GB" sz="25000" err="1">
                <a:latin typeface="Sassoon Primary" pitchFamily="50" charset="0"/>
              </a:rPr>
              <a:t>sh</a:t>
            </a:r>
            <a:endParaRPr lang="en-GB" sz="25000">
              <a:latin typeface="Sassoon Primary" pitchFamily="50" charset="0"/>
            </a:endParaRPr>
          </a:p>
        </p:txBody>
      </p:sp>
      <p:pic>
        <p:nvPicPr>
          <p:cNvPr id="1026" name="Picture 2" descr="1526437618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608071"/>
            <a:ext cx="3001045" cy="3209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6C4E88E-F00D-4B4B-AE74-579FED7CD578}"/>
              </a:ext>
            </a:extLst>
          </p:cNvPr>
          <p:cNvSpPr txBox="1">
            <a:spLocks/>
          </p:cNvSpPr>
          <p:nvPr/>
        </p:nvSpPr>
        <p:spPr>
          <a:xfrm>
            <a:off x="348722" y="4712248"/>
            <a:ext cx="5829300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>
                <a:latin typeface="Sassoon Primary" pitchFamily="50" charset="0"/>
              </a:rPr>
              <a:t>Babies are sleeping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>
                <a:latin typeface="Sassoon Primary" pitchFamily="50" charset="0"/>
              </a:rPr>
              <a:t>Action: </a:t>
            </a: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SassoonCRInfant" panose="02010503020300020003" pitchFamily="2" charset="0"/>
              </a:rPr>
              <a:t>Finger on lips like your are shushing.</a:t>
            </a:r>
            <a:endParaRPr lang="en-GB" sz="1800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id="{ADBB220F-E825-664E-03D2-F52F207636B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7180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509"/>
    </mc:Choice>
    <mc:Fallback xmlns="">
      <p:transition spd="slow" advTm="45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620688"/>
            <a:ext cx="4104456" cy="5184576"/>
          </a:xfrm>
        </p:spPr>
        <p:txBody>
          <a:bodyPr>
            <a:noAutofit/>
          </a:bodyPr>
          <a:lstStyle/>
          <a:p>
            <a:r>
              <a:rPr lang="en-GB" sz="25000" err="1">
                <a:latin typeface="Sassoon Primary" pitchFamily="50" charset="0"/>
              </a:rPr>
              <a:t>th</a:t>
            </a:r>
            <a:endParaRPr lang="en-GB" sz="25000">
              <a:latin typeface="Sassoon Primary" pitchFamily="50" charset="0"/>
            </a:endParaRPr>
          </a:p>
        </p:txBody>
      </p:sp>
      <p:pic>
        <p:nvPicPr>
          <p:cNvPr id="2050" name="Picture 2" descr="Like Thumbs Up Icon Black Solid Color Minimal Design Stock Illustration -  Download Image Now - iStock">
            <a:extLst>
              <a:ext uri="{FF2B5EF4-FFF2-40B4-BE49-F238E27FC236}">
                <a16:creationId xmlns:a16="http://schemas.microsoft.com/office/drawing/2014/main" id="{E55EDB2E-EE0F-4EFB-9A36-429C04F36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8" y="476672"/>
            <a:ext cx="39624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B8972AF-E395-441F-90D1-7625FA9AFCFC}"/>
              </a:ext>
            </a:extLst>
          </p:cNvPr>
          <p:cNvSpPr txBox="1">
            <a:spLocks/>
          </p:cNvSpPr>
          <p:nvPr/>
        </p:nvSpPr>
        <p:spPr>
          <a:xfrm>
            <a:off x="348722" y="4712248"/>
            <a:ext cx="5829300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>
                <a:latin typeface="Sassoon Primary" pitchFamily="50" charset="0"/>
              </a:rPr>
              <a:t>Thumbs up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800">
                <a:latin typeface="Sassoon Primary" pitchFamily="50" charset="0"/>
              </a:rPr>
              <a:t>Action:</a:t>
            </a:r>
            <a:r>
              <a:rPr lang="en-GB" sz="2400" kern="1400">
                <a:solidFill>
                  <a:srgbClr val="000000"/>
                </a:solidFill>
                <a:latin typeface="Sassoon Primary" pitchFamily="50" charset="0"/>
              </a:rPr>
              <a:t> Show thumbs up</a:t>
            </a:r>
            <a:r>
              <a:rPr lang="en-GB" sz="1800" kern="1400">
                <a:solidFill>
                  <a:srgbClr val="000000"/>
                </a:solidFill>
                <a:latin typeface="SassoonCRInfant" panose="02010503020300020003" pitchFamily="2" charset="0"/>
              </a:rPr>
              <a:t>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endParaRPr lang="en-GB" sz="1800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45CE50D7-4F01-003D-9E7C-AC515980399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63726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5095"/>
    </mc:Choice>
    <mc:Fallback xmlns="">
      <p:transition spd="slow" advTm="50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124744"/>
            <a:ext cx="8352928" cy="5184576"/>
          </a:xfrm>
        </p:spPr>
        <p:txBody>
          <a:bodyPr>
            <a:noAutofit/>
          </a:bodyPr>
          <a:lstStyle/>
          <a:p>
            <a:r>
              <a:rPr lang="en-GB" sz="3600" b="1">
                <a:latin typeface="SassoonCRInfantMedium" panose="02000603020000020003" pitchFamily="2" charset="0"/>
              </a:rPr>
              <a:t>Join in with our sound song.</a:t>
            </a:r>
          </a:p>
        </p:txBody>
      </p:sp>
      <p:pic>
        <p:nvPicPr>
          <p:cNvPr id="15362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243098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49465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014" y="123794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77798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456" y="2101445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xwrigley\AppData\Local\Microsoft\Windows\Temporary Internet Files\Content.IE5\QN37BQTI\sing_out_loud_logo_1322831538624[1]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872037"/>
            <a:ext cx="1989386" cy="18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2CC07D77-DACC-20D9-862B-194C432E60D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05104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931"/>
    </mc:Choice>
    <mc:Fallback xmlns="">
      <p:transition spd="slow" advTm="39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44624"/>
            <a:ext cx="4104456" cy="5184576"/>
          </a:xfrm>
        </p:spPr>
        <p:txBody>
          <a:bodyPr>
            <a:noAutofit/>
          </a:bodyPr>
          <a:lstStyle/>
          <a:p>
            <a:r>
              <a:rPr lang="en-GB" sz="25000">
                <a:latin typeface="Sassoon Primary" pitchFamily="50" charset="0"/>
              </a:rPr>
              <a:t>ng</a:t>
            </a:r>
          </a:p>
        </p:txBody>
      </p:sp>
      <p:pic>
        <p:nvPicPr>
          <p:cNvPr id="5122" name="Picture 2" descr="strong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936" y="980728"/>
            <a:ext cx="3731520" cy="3731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25E8932-5334-403E-A7DE-D1E324AEE685}"/>
              </a:ext>
            </a:extLst>
          </p:cNvPr>
          <p:cNvSpPr txBox="1">
            <a:spLocks/>
          </p:cNvSpPr>
          <p:nvPr/>
        </p:nvSpPr>
        <p:spPr>
          <a:xfrm>
            <a:off x="348722" y="4712248"/>
            <a:ext cx="5829300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>
                <a:latin typeface="Sassoon Primary" pitchFamily="50" charset="0"/>
              </a:rPr>
              <a:t>I am strong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400">
                <a:latin typeface="Sassoon Primary" pitchFamily="50" charset="0"/>
              </a:rPr>
              <a:t>Action:</a:t>
            </a:r>
            <a:r>
              <a:rPr lang="en-GB" sz="2000" kern="1400">
                <a:solidFill>
                  <a:srgbClr val="000000"/>
                </a:solidFill>
                <a:latin typeface="Sassoon Primary" pitchFamily="50" charset="0"/>
              </a:rPr>
              <a:t> </a:t>
            </a:r>
            <a:r>
              <a:rPr lang="en-GB" sz="2400" kern="1400">
                <a:solidFill>
                  <a:srgbClr val="000000"/>
                </a:solidFill>
                <a:latin typeface="Sassoon Primary" pitchFamily="50" charset="0"/>
              </a:rPr>
              <a:t>Show muscles.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endParaRPr lang="en-GB" sz="1800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C6F2E050-ECE1-EFFC-7C48-2CD0BDB53CC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32860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5482"/>
    </mc:Choice>
    <mc:Fallback xmlns="">
      <p:transition spd="slow" advTm="54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332656"/>
            <a:ext cx="4104456" cy="4752528"/>
          </a:xfrm>
        </p:spPr>
        <p:txBody>
          <a:bodyPr>
            <a:noAutofit/>
          </a:bodyPr>
          <a:lstStyle/>
          <a:p>
            <a:r>
              <a:rPr lang="en-GB" sz="25000" err="1">
                <a:latin typeface="Sassoon Primary" pitchFamily="50" charset="0"/>
              </a:rPr>
              <a:t>nk</a:t>
            </a:r>
            <a:endParaRPr lang="en-GB" sz="25000">
              <a:latin typeface="Sassoon Primary" pitchFamily="50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BEB6DC6-ED74-450D-A3F9-2A3C133F3C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772816"/>
            <a:ext cx="3573410" cy="2578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17AF645-A6F6-4CDB-89D7-BA9CF4603575}"/>
              </a:ext>
            </a:extLst>
          </p:cNvPr>
          <p:cNvSpPr txBox="1">
            <a:spLocks/>
          </p:cNvSpPr>
          <p:nvPr/>
        </p:nvSpPr>
        <p:spPr>
          <a:xfrm>
            <a:off x="348722" y="4712248"/>
            <a:ext cx="5829300" cy="19600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6000">
                <a:latin typeface="Sassoon Primary" pitchFamily="50" charset="0"/>
              </a:rPr>
              <a:t>Pink sink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800">
                <a:latin typeface="Sassoon Primary" pitchFamily="50" charset="0"/>
              </a:rPr>
              <a:t>Action:</a:t>
            </a:r>
            <a:r>
              <a:rPr lang="en-GB" sz="2400" kern="1400">
                <a:solidFill>
                  <a:srgbClr val="000000"/>
                </a:solidFill>
                <a:latin typeface="Sassoon Primary" pitchFamily="50" charset="0"/>
              </a:rPr>
              <a:t> </a:t>
            </a:r>
            <a:r>
              <a:rPr lang="en-GB" sz="2800" kern="1400">
                <a:solidFill>
                  <a:srgbClr val="000000"/>
                </a:solidFill>
                <a:latin typeface="Sassoon Primary" pitchFamily="50" charset="0"/>
              </a:rPr>
              <a:t>pretend to turn on taps.</a:t>
            </a:r>
          </a:p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endParaRPr lang="en-GB" sz="1800" kern="140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800" kern="140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23A17E69-E6D7-90F0-4807-BCB8A78B62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3674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813"/>
    </mc:Choice>
    <mc:Fallback xmlns="">
      <p:transition spd="slow" advTm="48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" descr="Image result for castane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7" descr="Image result for castanet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6" descr="Image result for read write inc 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8" descr="Related image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196" name="Picture 4" descr="C:\Users\xwrigley\AppData\Local\Microsoft\Windows\Temporary Internet Files\Content.IE5\FBI1XE95\1031-purple-wow-stickers-pv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757" y="830746"/>
            <a:ext cx="5242485" cy="4078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5A6E8A0D-4A25-F667-7318-0E597B1A0D31}"/>
                  </a:ext>
                </a:extLst>
              </p14:cNvPr>
              <p14:cNvContentPartPr/>
              <p14:nvPr/>
            </p14:nvContentPartPr>
            <p14:xfrm>
              <a:off x="5335607" y="2937417"/>
              <a:ext cx="45360" cy="900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5A6E8A0D-4A25-F667-7318-0E597B1A0D3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29487" y="2931297"/>
                <a:ext cx="57600" cy="10224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888C0203-4A10-2E72-9A4B-6734877EEAB2}"/>
              </a:ext>
            </a:extLst>
          </p:cNvPr>
          <p:cNvSpPr txBox="1"/>
          <p:nvPr/>
        </p:nvSpPr>
        <p:spPr>
          <a:xfrm>
            <a:off x="1460579" y="5134088"/>
            <a:ext cx="645438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>
                <a:latin typeface="SassoonCRInfantMedium" panose="02000603020000020003" pitchFamily="2" charset="0"/>
              </a:rPr>
              <a:t>Sounds are amazing wow, wow, wow!</a:t>
            </a:r>
          </a:p>
        </p:txBody>
      </p:sp>
      <p:pic>
        <p:nvPicPr>
          <p:cNvPr id="7" name="Video 6">
            <a:hlinkClick r:id="" action="ppaction://media"/>
            <a:extLst>
              <a:ext uri="{FF2B5EF4-FFF2-40B4-BE49-F238E27FC236}">
                <a16:creationId xmlns:a16="http://schemas.microsoft.com/office/drawing/2014/main" id="{86163E99-70F2-3EDE-C061-BE1F161225A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12500" r="1250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721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7850"/>
    </mc:Choice>
    <mc:Fallback xmlns="">
      <p:transition spd="slow" advTm="178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124744"/>
            <a:ext cx="8352928" cy="5184576"/>
          </a:xfrm>
        </p:spPr>
        <p:txBody>
          <a:bodyPr>
            <a:noAutofit/>
          </a:bodyPr>
          <a:lstStyle/>
          <a:p>
            <a:r>
              <a:rPr lang="en-GB" sz="3600" b="1">
                <a:latin typeface="SassoonCRInfantMedium" panose="02000603020000020003" pitchFamily="2" charset="0"/>
              </a:rPr>
              <a:t>Join in with our sound song.</a:t>
            </a:r>
          </a:p>
        </p:txBody>
      </p:sp>
      <p:pic>
        <p:nvPicPr>
          <p:cNvPr id="15362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243098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49465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014" y="123794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xwrigley\AppData\Local\Microsoft\Windows\Temporary Internet Files\Content.IE5\QN37BQTI\Musical_note_3_dennis_bo_01.svg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777988"/>
            <a:ext cx="808013" cy="11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xwrigley\AppData\Local\Microsoft\Windows\Temporary Internet Files\Content.IE5\6YW5XIPP\nicubunu_Musical_note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456" y="2101445"/>
            <a:ext cx="510356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xwrigley\AppData\Local\Microsoft\Windows\Temporary Internet Files\Content.IE5\QN37BQTI\sing_out_loud_logo_1322831538624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872037"/>
            <a:ext cx="1989386" cy="18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9F91781F-A70D-4CBF-A08C-6D90215B9D75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72128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AD505BEEC85E488B8927CF519EDB19" ma:contentTypeVersion="15" ma:contentTypeDescription="Create a new document." ma:contentTypeScope="" ma:versionID="fc548c49ae872dfa5f9965a12d7a1a41">
  <xsd:schema xmlns:xsd="http://www.w3.org/2001/XMLSchema" xmlns:xs="http://www.w3.org/2001/XMLSchema" xmlns:p="http://schemas.microsoft.com/office/2006/metadata/properties" xmlns:ns2="84b08239-968a-4a0b-ad6e-113f7175b441" xmlns:ns3="55456b81-6dea-4889-ab60-b98401d9b25b" targetNamespace="http://schemas.microsoft.com/office/2006/metadata/properties" ma:root="true" ma:fieldsID="494d19b9ada7495371f75cd066d86645" ns2:_="" ns3:_="">
    <xsd:import namespace="84b08239-968a-4a0b-ad6e-113f7175b441"/>
    <xsd:import namespace="55456b81-6dea-4889-ab60-b98401d9b25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b08239-968a-4a0b-ad6e-113f7175b44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999c52d0-6936-43d2-b696-a4d7e2844c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456b81-6dea-4889-ab60-b98401d9b25b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59b676a1-ebc7-4339-ae0d-dea518b2c179}" ma:internalName="TaxCatchAll" ma:showField="CatchAllData" ma:web="55456b81-6dea-4889-ab60-b98401d9b2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4b08239-968a-4a0b-ad6e-113f7175b441">
      <Terms xmlns="http://schemas.microsoft.com/office/infopath/2007/PartnerControls"/>
    </lcf76f155ced4ddcb4097134ff3c332f>
    <TaxCatchAll xmlns="55456b81-6dea-4889-ab60-b98401d9b25b" xsi:nil="true"/>
  </documentManagement>
</p:properties>
</file>

<file path=customXml/itemProps1.xml><?xml version="1.0" encoding="utf-8"?>
<ds:datastoreItem xmlns:ds="http://schemas.openxmlformats.org/officeDocument/2006/customXml" ds:itemID="{1A843469-044F-4330-B10A-620A0DB1275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432AF0-F694-48D3-9269-8D91CDFF22D6}">
  <ds:schemaRefs>
    <ds:schemaRef ds:uri="55456b81-6dea-4889-ab60-b98401d9b25b"/>
    <ds:schemaRef ds:uri="84b08239-968a-4a0b-ad6e-113f7175b44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96A04E1-9235-4BC7-A9D1-14CF6B206BAC}">
  <ds:schemaRefs>
    <ds:schemaRef ds:uri="55456b81-6dea-4889-ab60-b98401d9b25b"/>
    <ds:schemaRef ds:uri="84b08239-968a-4a0b-ad6e-113f7175b44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</TotalTime>
  <Words>638</Words>
  <Application>Microsoft Office PowerPoint</Application>
  <PresentationFormat>On-screen Show (4:3)</PresentationFormat>
  <Paragraphs>190</Paragraphs>
  <Slides>46</Slides>
  <Notes>19</Notes>
  <HiddenSlides>0</HiddenSlides>
  <MMClips>45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PowerPoint Presentation</vt:lpstr>
      <vt:lpstr>We can sing all our sounds.  Join in with our sound song.</vt:lpstr>
      <vt:lpstr>s</vt:lpstr>
      <vt:lpstr>a</vt:lpstr>
      <vt:lpstr>t</vt:lpstr>
      <vt:lpstr>Join in with our sound song.</vt:lpstr>
      <vt:lpstr>p</vt:lpstr>
      <vt:lpstr>i</vt:lpstr>
      <vt:lpstr>n</vt:lpstr>
      <vt:lpstr>Join in with our sound song.</vt:lpstr>
      <vt:lpstr>m</vt:lpstr>
      <vt:lpstr>d</vt:lpstr>
      <vt:lpstr>g</vt:lpstr>
      <vt:lpstr>Join in with our sound song.</vt:lpstr>
      <vt:lpstr>o</vt:lpstr>
      <vt:lpstr>c</vt:lpstr>
      <vt:lpstr>k</vt:lpstr>
      <vt:lpstr>Join in with our sound song.</vt:lpstr>
      <vt:lpstr>ck</vt:lpstr>
      <vt:lpstr>e</vt:lpstr>
      <vt:lpstr>u</vt:lpstr>
      <vt:lpstr>Join in with our sound song.</vt:lpstr>
      <vt:lpstr>r</vt:lpstr>
      <vt:lpstr>h</vt:lpstr>
      <vt:lpstr>b</vt:lpstr>
      <vt:lpstr>Join in with our sound song.</vt:lpstr>
      <vt:lpstr>f</vt:lpstr>
      <vt:lpstr>l</vt:lpstr>
      <vt:lpstr>j</vt:lpstr>
      <vt:lpstr>Join in with our sound song.</vt:lpstr>
      <vt:lpstr>v</vt:lpstr>
      <vt:lpstr>w</vt:lpstr>
      <vt:lpstr>y</vt:lpstr>
      <vt:lpstr>Join in with our sound song.</vt:lpstr>
      <vt:lpstr>x</vt:lpstr>
      <vt:lpstr>z</vt:lpstr>
      <vt:lpstr>qu</vt:lpstr>
      <vt:lpstr>Join in with our sound song.</vt:lpstr>
      <vt:lpstr>ch</vt:lpstr>
      <vt:lpstr>sh</vt:lpstr>
      <vt:lpstr>th</vt:lpstr>
      <vt:lpstr>Join in with our sound song.</vt:lpstr>
      <vt:lpstr>ng</vt:lpstr>
      <vt:lpstr>nk</vt:lpstr>
      <vt:lpstr>PowerPoint Presentation</vt:lpstr>
      <vt:lpstr>Join in with our sound song.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</dc:title>
  <dc:creator>Xanthe Wrigley</dc:creator>
  <cp:lastModifiedBy>Caroline Cockrell</cp:lastModifiedBy>
  <cp:revision>2</cp:revision>
  <cp:lastPrinted>2024-03-14T08:12:02Z</cp:lastPrinted>
  <dcterms:created xsi:type="dcterms:W3CDTF">2018-11-09T15:45:46Z</dcterms:created>
  <dcterms:modified xsi:type="dcterms:W3CDTF">2024-11-12T16:00:34Z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0x01010084AD505BEEC85E488B8927CF519EDB19</vt:lpwstr>
  </property>
  <property fmtid="{D5CDD505-2E9C-101B-9397-08002B2CF9AE}" pid="3" name="Order">
    <vt:r8>5198800</vt:r8>
  </property>
  <property fmtid="{D5CDD505-2E9C-101B-9397-08002B2CF9AE}" pid="4" name="MediaServiceImageTags">
    <vt:lpwstr/>
  </property>
</Properties>
</file>